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7" r:id="rId3"/>
    <p:sldId id="271" r:id="rId4"/>
    <p:sldId id="272" r:id="rId5"/>
    <p:sldId id="274" r:id="rId6"/>
    <p:sldId id="279" r:id="rId7"/>
    <p:sldId id="257" r:id="rId8"/>
    <p:sldId id="268" r:id="rId9"/>
    <p:sldId id="276" r:id="rId10"/>
    <p:sldId id="284" r:id="rId11"/>
    <p:sldId id="277" r:id="rId12"/>
    <p:sldId id="283" r:id="rId13"/>
    <p:sldId id="285" r:id="rId14"/>
    <p:sldId id="266" r:id="rId15"/>
    <p:sldId id="278" r:id="rId16"/>
    <p:sldId id="280" r:id="rId17"/>
    <p:sldId id="258" r:id="rId18"/>
    <p:sldId id="259" r:id="rId19"/>
    <p:sldId id="260" r:id="rId20"/>
    <p:sldId id="261" r:id="rId21"/>
    <p:sldId id="262" r:id="rId22"/>
    <p:sldId id="263" r:id="rId23"/>
    <p:sldId id="264" r:id="rId24"/>
    <p:sldId id="265" r:id="rId25"/>
    <p:sldId id="270"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83" autoAdjust="0"/>
    <p:restoredTop sz="78448"/>
  </p:normalViewPr>
  <p:slideViewPr>
    <p:cSldViewPr snapToGrid="0">
      <p:cViewPr varScale="1">
        <p:scale>
          <a:sx n="110" d="100"/>
          <a:sy n="110" d="100"/>
        </p:scale>
        <p:origin x="2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9A4164-53AE-452D-8EB8-1FD4BA8EDCE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81A3BCA-5094-45ED-A469-1FE1DF65529E}">
      <dgm:prSet/>
      <dgm:spPr/>
      <dgm:t>
        <a:bodyPr/>
        <a:lstStyle/>
        <a:p>
          <a:r>
            <a:rPr lang="en-US"/>
            <a:t>To help people that own and/or train service dogs</a:t>
          </a:r>
        </a:p>
      </dgm:t>
    </dgm:pt>
    <dgm:pt modelId="{FE7528E1-BFAC-4BFC-A3D7-286C3014C17D}" type="parTrans" cxnId="{E1340C0D-282D-438D-B38A-2E09A3246865}">
      <dgm:prSet/>
      <dgm:spPr/>
      <dgm:t>
        <a:bodyPr/>
        <a:lstStyle/>
        <a:p>
          <a:endParaRPr lang="en-US"/>
        </a:p>
      </dgm:t>
    </dgm:pt>
    <dgm:pt modelId="{0B7455E1-5058-4C23-8630-EDCCD84BE73B}" type="sibTrans" cxnId="{E1340C0D-282D-438D-B38A-2E09A3246865}">
      <dgm:prSet/>
      <dgm:spPr/>
      <dgm:t>
        <a:bodyPr/>
        <a:lstStyle/>
        <a:p>
          <a:endParaRPr lang="en-US"/>
        </a:p>
      </dgm:t>
    </dgm:pt>
    <dgm:pt modelId="{D4FB0F3B-5BA3-46F9-A119-57DC4E5A6EDC}">
      <dgm:prSet/>
      <dgm:spPr/>
      <dgm:t>
        <a:bodyPr/>
        <a:lstStyle/>
        <a:p>
          <a:r>
            <a:rPr lang="en-US"/>
            <a:t>Create a central location that has information readily available</a:t>
          </a:r>
        </a:p>
      </dgm:t>
    </dgm:pt>
    <dgm:pt modelId="{F8F43D3B-8D59-4175-89C8-64F4ADFDD248}" type="parTrans" cxnId="{7DC33F5E-E8FE-42D8-AB3C-D342F816D57E}">
      <dgm:prSet/>
      <dgm:spPr/>
      <dgm:t>
        <a:bodyPr/>
        <a:lstStyle/>
        <a:p>
          <a:endParaRPr lang="en-US"/>
        </a:p>
      </dgm:t>
    </dgm:pt>
    <dgm:pt modelId="{0165B490-28C1-45B3-B3DB-8BAE255FEAFF}" type="sibTrans" cxnId="{7DC33F5E-E8FE-42D8-AB3C-D342F816D57E}">
      <dgm:prSet/>
      <dgm:spPr/>
      <dgm:t>
        <a:bodyPr/>
        <a:lstStyle/>
        <a:p>
          <a:endParaRPr lang="en-US"/>
        </a:p>
      </dgm:t>
    </dgm:pt>
    <dgm:pt modelId="{59AFD7AA-7B8C-446F-BBBD-BA4379A6A9A2}">
      <dgm:prSet/>
      <dgm:spPr/>
      <dgm:t>
        <a:bodyPr/>
        <a:lstStyle/>
        <a:p>
          <a:r>
            <a:rPr lang="en-US"/>
            <a:t>Save service dog agency staff &amp; volunteers time by not having to answer the same questions</a:t>
          </a:r>
        </a:p>
      </dgm:t>
    </dgm:pt>
    <dgm:pt modelId="{0632D15C-81E7-4181-B406-CECECFF886EB}" type="parTrans" cxnId="{8B06805A-5F64-4D82-A4B3-1196C7CA34DE}">
      <dgm:prSet/>
      <dgm:spPr/>
      <dgm:t>
        <a:bodyPr/>
        <a:lstStyle/>
        <a:p>
          <a:endParaRPr lang="en-US"/>
        </a:p>
      </dgm:t>
    </dgm:pt>
    <dgm:pt modelId="{91BE77B3-61A9-4397-A4BA-70FF23C47E6D}" type="sibTrans" cxnId="{8B06805A-5F64-4D82-A4B3-1196C7CA34DE}">
      <dgm:prSet/>
      <dgm:spPr/>
      <dgm:t>
        <a:bodyPr/>
        <a:lstStyle/>
        <a:p>
          <a:endParaRPr lang="en-US"/>
        </a:p>
      </dgm:t>
    </dgm:pt>
    <dgm:pt modelId="{A521E362-A085-40C2-AF67-E8F6E01D84E1}">
      <dgm:prSet/>
      <dgm:spPr/>
      <dgm:t>
        <a:bodyPr/>
        <a:lstStyle/>
        <a:p>
          <a:r>
            <a:rPr lang="en-US"/>
            <a:t>Utilize technology </a:t>
          </a:r>
        </a:p>
      </dgm:t>
    </dgm:pt>
    <dgm:pt modelId="{468E1FFD-B24E-45EC-BF2C-6020507B156A}" type="parTrans" cxnId="{62469740-B4F6-4EBC-97AD-B51CB8818E11}">
      <dgm:prSet/>
      <dgm:spPr/>
      <dgm:t>
        <a:bodyPr/>
        <a:lstStyle/>
        <a:p>
          <a:endParaRPr lang="en-US"/>
        </a:p>
      </dgm:t>
    </dgm:pt>
    <dgm:pt modelId="{8EC28224-8254-4180-9A2A-9551297538BC}" type="sibTrans" cxnId="{62469740-B4F6-4EBC-97AD-B51CB8818E11}">
      <dgm:prSet/>
      <dgm:spPr/>
      <dgm:t>
        <a:bodyPr/>
        <a:lstStyle/>
        <a:p>
          <a:endParaRPr lang="en-US"/>
        </a:p>
      </dgm:t>
    </dgm:pt>
    <dgm:pt modelId="{54EBB8E3-F1E1-44D9-8117-4F311E604172}" type="pres">
      <dgm:prSet presAssocID="{E79A4164-53AE-452D-8EB8-1FD4BA8EDCEA}" presName="root" presStyleCnt="0">
        <dgm:presLayoutVars>
          <dgm:dir/>
          <dgm:resizeHandles val="exact"/>
        </dgm:presLayoutVars>
      </dgm:prSet>
      <dgm:spPr/>
    </dgm:pt>
    <dgm:pt modelId="{B88A24CE-217F-4504-91B5-834762580AA7}" type="pres">
      <dgm:prSet presAssocID="{781A3BCA-5094-45ED-A469-1FE1DF65529E}" presName="compNode" presStyleCnt="0"/>
      <dgm:spPr/>
    </dgm:pt>
    <dgm:pt modelId="{4FE25A8B-8B53-401D-B179-24068002A2B2}" type="pres">
      <dgm:prSet presAssocID="{781A3BCA-5094-45ED-A469-1FE1DF65529E}" presName="bgRect" presStyleLbl="bgShp" presStyleIdx="0" presStyleCnt="4"/>
      <dgm:spPr/>
    </dgm:pt>
    <dgm:pt modelId="{3BA38916-F45F-4BBF-BC44-F866992AAB6E}" type="pres">
      <dgm:prSet presAssocID="{781A3BCA-5094-45ED-A469-1FE1DF6552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g"/>
        </a:ext>
      </dgm:extLst>
    </dgm:pt>
    <dgm:pt modelId="{7E088C7D-47BA-47AD-AA98-21068492354E}" type="pres">
      <dgm:prSet presAssocID="{781A3BCA-5094-45ED-A469-1FE1DF65529E}" presName="spaceRect" presStyleCnt="0"/>
      <dgm:spPr/>
    </dgm:pt>
    <dgm:pt modelId="{033214C9-E49D-4D9C-915D-1821BB8E44EA}" type="pres">
      <dgm:prSet presAssocID="{781A3BCA-5094-45ED-A469-1FE1DF65529E}" presName="parTx" presStyleLbl="revTx" presStyleIdx="0" presStyleCnt="4">
        <dgm:presLayoutVars>
          <dgm:chMax val="0"/>
          <dgm:chPref val="0"/>
        </dgm:presLayoutVars>
      </dgm:prSet>
      <dgm:spPr/>
    </dgm:pt>
    <dgm:pt modelId="{998961D8-604F-44E9-84EA-D1F61EA6D1BA}" type="pres">
      <dgm:prSet presAssocID="{0B7455E1-5058-4C23-8630-EDCCD84BE73B}" presName="sibTrans" presStyleCnt="0"/>
      <dgm:spPr/>
    </dgm:pt>
    <dgm:pt modelId="{A1C5B47D-194F-4BD7-9DE6-4CE133DFDC03}" type="pres">
      <dgm:prSet presAssocID="{D4FB0F3B-5BA3-46F9-A119-57DC4E5A6EDC}" presName="compNode" presStyleCnt="0"/>
      <dgm:spPr/>
    </dgm:pt>
    <dgm:pt modelId="{3EDCD667-47EC-4875-80FA-9BDEF1B9D337}" type="pres">
      <dgm:prSet presAssocID="{D4FB0F3B-5BA3-46F9-A119-57DC4E5A6EDC}" presName="bgRect" presStyleLbl="bgShp" presStyleIdx="1" presStyleCnt="4"/>
      <dgm:spPr/>
    </dgm:pt>
    <dgm:pt modelId="{E9EF772A-E23B-43A2-82C5-A1B7D23E8269}" type="pres">
      <dgm:prSet presAssocID="{D4FB0F3B-5BA3-46F9-A119-57DC4E5A6E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3DACA67F-3AE4-4C9C-9C4A-9A8682EA589E}" type="pres">
      <dgm:prSet presAssocID="{D4FB0F3B-5BA3-46F9-A119-57DC4E5A6EDC}" presName="spaceRect" presStyleCnt="0"/>
      <dgm:spPr/>
    </dgm:pt>
    <dgm:pt modelId="{FA48C2C3-FED4-4487-BB3C-CE77E9E5F625}" type="pres">
      <dgm:prSet presAssocID="{D4FB0F3B-5BA3-46F9-A119-57DC4E5A6EDC}" presName="parTx" presStyleLbl="revTx" presStyleIdx="1" presStyleCnt="4">
        <dgm:presLayoutVars>
          <dgm:chMax val="0"/>
          <dgm:chPref val="0"/>
        </dgm:presLayoutVars>
      </dgm:prSet>
      <dgm:spPr/>
    </dgm:pt>
    <dgm:pt modelId="{5D6F532B-75E2-4E38-8AC4-B4EABD88ECF3}" type="pres">
      <dgm:prSet presAssocID="{0165B490-28C1-45B3-B3DB-8BAE255FEAFF}" presName="sibTrans" presStyleCnt="0"/>
      <dgm:spPr/>
    </dgm:pt>
    <dgm:pt modelId="{4993414F-96EC-4C2E-9A30-113505AD3352}" type="pres">
      <dgm:prSet presAssocID="{59AFD7AA-7B8C-446F-BBBD-BA4379A6A9A2}" presName="compNode" presStyleCnt="0"/>
      <dgm:spPr/>
    </dgm:pt>
    <dgm:pt modelId="{3683FE4A-A253-4849-8231-C19C60B2933F}" type="pres">
      <dgm:prSet presAssocID="{59AFD7AA-7B8C-446F-BBBD-BA4379A6A9A2}" presName="bgRect" presStyleLbl="bgShp" presStyleIdx="2" presStyleCnt="4"/>
      <dgm:spPr/>
    </dgm:pt>
    <dgm:pt modelId="{3BDA7D9B-3127-4D51-8098-808C5FE14FB4}" type="pres">
      <dgm:prSet presAssocID="{59AFD7AA-7B8C-446F-BBBD-BA4379A6A9A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w Prints"/>
        </a:ext>
      </dgm:extLst>
    </dgm:pt>
    <dgm:pt modelId="{517C5089-4DD8-4ADC-8A4B-144782E69ED5}" type="pres">
      <dgm:prSet presAssocID="{59AFD7AA-7B8C-446F-BBBD-BA4379A6A9A2}" presName="spaceRect" presStyleCnt="0"/>
      <dgm:spPr/>
    </dgm:pt>
    <dgm:pt modelId="{2F0ABFF3-4526-45F0-A246-08D2036436DA}" type="pres">
      <dgm:prSet presAssocID="{59AFD7AA-7B8C-446F-BBBD-BA4379A6A9A2}" presName="parTx" presStyleLbl="revTx" presStyleIdx="2" presStyleCnt="4">
        <dgm:presLayoutVars>
          <dgm:chMax val="0"/>
          <dgm:chPref val="0"/>
        </dgm:presLayoutVars>
      </dgm:prSet>
      <dgm:spPr/>
    </dgm:pt>
    <dgm:pt modelId="{D4CA7EEE-806D-49E1-A19A-27C903AA91B9}" type="pres">
      <dgm:prSet presAssocID="{91BE77B3-61A9-4397-A4BA-70FF23C47E6D}" presName="sibTrans" presStyleCnt="0"/>
      <dgm:spPr/>
    </dgm:pt>
    <dgm:pt modelId="{4AFDFADF-444A-4303-A982-599931B02061}" type="pres">
      <dgm:prSet presAssocID="{A521E362-A085-40C2-AF67-E8F6E01D84E1}" presName="compNode" presStyleCnt="0"/>
      <dgm:spPr/>
    </dgm:pt>
    <dgm:pt modelId="{E9C138B1-BE89-4E5A-B3E0-BFE863700BEC}" type="pres">
      <dgm:prSet presAssocID="{A521E362-A085-40C2-AF67-E8F6E01D84E1}" presName="bgRect" presStyleLbl="bgShp" presStyleIdx="3" presStyleCnt="4"/>
      <dgm:spPr/>
    </dgm:pt>
    <dgm:pt modelId="{1CD08A32-2504-4FDA-8712-D53B49EBEAD9}" type="pres">
      <dgm:prSet presAssocID="{A521E362-A085-40C2-AF67-E8F6E01D84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491838DD-4C67-4461-A11B-6A71C6F83478}" type="pres">
      <dgm:prSet presAssocID="{A521E362-A085-40C2-AF67-E8F6E01D84E1}" presName="spaceRect" presStyleCnt="0"/>
      <dgm:spPr/>
    </dgm:pt>
    <dgm:pt modelId="{D2A08FB5-FDAC-410C-9CBB-6F33A5AA7E02}" type="pres">
      <dgm:prSet presAssocID="{A521E362-A085-40C2-AF67-E8F6E01D84E1}" presName="parTx" presStyleLbl="revTx" presStyleIdx="3" presStyleCnt="4">
        <dgm:presLayoutVars>
          <dgm:chMax val="0"/>
          <dgm:chPref val="0"/>
        </dgm:presLayoutVars>
      </dgm:prSet>
      <dgm:spPr/>
    </dgm:pt>
  </dgm:ptLst>
  <dgm:cxnLst>
    <dgm:cxn modelId="{E1340C0D-282D-438D-B38A-2E09A3246865}" srcId="{E79A4164-53AE-452D-8EB8-1FD4BA8EDCEA}" destId="{781A3BCA-5094-45ED-A469-1FE1DF65529E}" srcOrd="0" destOrd="0" parTransId="{FE7528E1-BFAC-4BFC-A3D7-286C3014C17D}" sibTransId="{0B7455E1-5058-4C23-8630-EDCCD84BE73B}"/>
    <dgm:cxn modelId="{62469740-B4F6-4EBC-97AD-B51CB8818E11}" srcId="{E79A4164-53AE-452D-8EB8-1FD4BA8EDCEA}" destId="{A521E362-A085-40C2-AF67-E8F6E01D84E1}" srcOrd="3" destOrd="0" parTransId="{468E1FFD-B24E-45EC-BF2C-6020507B156A}" sibTransId="{8EC28224-8254-4180-9A2A-9551297538BC}"/>
    <dgm:cxn modelId="{8B06805A-5F64-4D82-A4B3-1196C7CA34DE}" srcId="{E79A4164-53AE-452D-8EB8-1FD4BA8EDCEA}" destId="{59AFD7AA-7B8C-446F-BBBD-BA4379A6A9A2}" srcOrd="2" destOrd="0" parTransId="{0632D15C-81E7-4181-B406-CECECFF886EB}" sibTransId="{91BE77B3-61A9-4397-A4BA-70FF23C47E6D}"/>
    <dgm:cxn modelId="{7DC33F5E-E8FE-42D8-AB3C-D342F816D57E}" srcId="{E79A4164-53AE-452D-8EB8-1FD4BA8EDCEA}" destId="{D4FB0F3B-5BA3-46F9-A119-57DC4E5A6EDC}" srcOrd="1" destOrd="0" parTransId="{F8F43D3B-8D59-4175-89C8-64F4ADFDD248}" sibTransId="{0165B490-28C1-45B3-B3DB-8BAE255FEAFF}"/>
    <dgm:cxn modelId="{609D3F95-4F66-4527-9D24-8451A1CB2CE1}" type="presOf" srcId="{A521E362-A085-40C2-AF67-E8F6E01D84E1}" destId="{D2A08FB5-FDAC-410C-9CBB-6F33A5AA7E02}" srcOrd="0" destOrd="0" presId="urn:microsoft.com/office/officeart/2018/2/layout/IconVerticalSolidList"/>
    <dgm:cxn modelId="{FE106997-66B0-423B-AB06-3F252FE59613}" type="presOf" srcId="{59AFD7AA-7B8C-446F-BBBD-BA4379A6A9A2}" destId="{2F0ABFF3-4526-45F0-A246-08D2036436DA}" srcOrd="0" destOrd="0" presId="urn:microsoft.com/office/officeart/2018/2/layout/IconVerticalSolidList"/>
    <dgm:cxn modelId="{C9C1F1CC-B562-4895-9620-65A3CAEDB5AC}" type="presOf" srcId="{781A3BCA-5094-45ED-A469-1FE1DF65529E}" destId="{033214C9-E49D-4D9C-915D-1821BB8E44EA}" srcOrd="0" destOrd="0" presId="urn:microsoft.com/office/officeart/2018/2/layout/IconVerticalSolidList"/>
    <dgm:cxn modelId="{FC8D76ED-9BAA-4919-9C3C-63F30C2F5C28}" type="presOf" srcId="{D4FB0F3B-5BA3-46F9-A119-57DC4E5A6EDC}" destId="{FA48C2C3-FED4-4487-BB3C-CE77E9E5F625}" srcOrd="0" destOrd="0" presId="urn:microsoft.com/office/officeart/2018/2/layout/IconVerticalSolidList"/>
    <dgm:cxn modelId="{6799D0EE-1049-40ED-A695-6BDEA5D676AD}" type="presOf" srcId="{E79A4164-53AE-452D-8EB8-1FD4BA8EDCEA}" destId="{54EBB8E3-F1E1-44D9-8117-4F311E604172}" srcOrd="0" destOrd="0" presId="urn:microsoft.com/office/officeart/2018/2/layout/IconVerticalSolidList"/>
    <dgm:cxn modelId="{A7BC65E6-29F0-4339-8D10-FF2C28A2AFF4}" type="presParOf" srcId="{54EBB8E3-F1E1-44D9-8117-4F311E604172}" destId="{B88A24CE-217F-4504-91B5-834762580AA7}" srcOrd="0" destOrd="0" presId="urn:microsoft.com/office/officeart/2018/2/layout/IconVerticalSolidList"/>
    <dgm:cxn modelId="{97B5D7C8-7414-4098-B5E2-E92EFBB2793F}" type="presParOf" srcId="{B88A24CE-217F-4504-91B5-834762580AA7}" destId="{4FE25A8B-8B53-401D-B179-24068002A2B2}" srcOrd="0" destOrd="0" presId="urn:microsoft.com/office/officeart/2018/2/layout/IconVerticalSolidList"/>
    <dgm:cxn modelId="{9A2D84DF-F77F-444D-8A1C-3F3F26AC937E}" type="presParOf" srcId="{B88A24CE-217F-4504-91B5-834762580AA7}" destId="{3BA38916-F45F-4BBF-BC44-F866992AAB6E}" srcOrd="1" destOrd="0" presId="urn:microsoft.com/office/officeart/2018/2/layout/IconVerticalSolidList"/>
    <dgm:cxn modelId="{E71DF330-3DC8-45CF-AFD1-C731D27C842B}" type="presParOf" srcId="{B88A24CE-217F-4504-91B5-834762580AA7}" destId="{7E088C7D-47BA-47AD-AA98-21068492354E}" srcOrd="2" destOrd="0" presId="urn:microsoft.com/office/officeart/2018/2/layout/IconVerticalSolidList"/>
    <dgm:cxn modelId="{45092776-02FF-4A11-9380-00FA3F97C8C4}" type="presParOf" srcId="{B88A24CE-217F-4504-91B5-834762580AA7}" destId="{033214C9-E49D-4D9C-915D-1821BB8E44EA}" srcOrd="3" destOrd="0" presId="urn:microsoft.com/office/officeart/2018/2/layout/IconVerticalSolidList"/>
    <dgm:cxn modelId="{BD5C7BF1-BDFD-48B8-8ED6-0D5E7D84E822}" type="presParOf" srcId="{54EBB8E3-F1E1-44D9-8117-4F311E604172}" destId="{998961D8-604F-44E9-84EA-D1F61EA6D1BA}" srcOrd="1" destOrd="0" presId="urn:microsoft.com/office/officeart/2018/2/layout/IconVerticalSolidList"/>
    <dgm:cxn modelId="{88032611-4328-4506-B6F3-CC694C2898C6}" type="presParOf" srcId="{54EBB8E3-F1E1-44D9-8117-4F311E604172}" destId="{A1C5B47D-194F-4BD7-9DE6-4CE133DFDC03}" srcOrd="2" destOrd="0" presId="urn:microsoft.com/office/officeart/2018/2/layout/IconVerticalSolidList"/>
    <dgm:cxn modelId="{BBCD5A58-8631-46CA-9ED1-32E25DE5FBCA}" type="presParOf" srcId="{A1C5B47D-194F-4BD7-9DE6-4CE133DFDC03}" destId="{3EDCD667-47EC-4875-80FA-9BDEF1B9D337}" srcOrd="0" destOrd="0" presId="urn:microsoft.com/office/officeart/2018/2/layout/IconVerticalSolidList"/>
    <dgm:cxn modelId="{2DA996C1-25AC-4C8E-B578-B11BD5F06A6C}" type="presParOf" srcId="{A1C5B47D-194F-4BD7-9DE6-4CE133DFDC03}" destId="{E9EF772A-E23B-43A2-82C5-A1B7D23E8269}" srcOrd="1" destOrd="0" presId="urn:microsoft.com/office/officeart/2018/2/layout/IconVerticalSolidList"/>
    <dgm:cxn modelId="{695D6F3E-8C5B-404E-BA18-02D3BBC24F3C}" type="presParOf" srcId="{A1C5B47D-194F-4BD7-9DE6-4CE133DFDC03}" destId="{3DACA67F-3AE4-4C9C-9C4A-9A8682EA589E}" srcOrd="2" destOrd="0" presId="urn:microsoft.com/office/officeart/2018/2/layout/IconVerticalSolidList"/>
    <dgm:cxn modelId="{ECBF51E4-BC7B-4EB3-BCAB-9F1340DC6A1A}" type="presParOf" srcId="{A1C5B47D-194F-4BD7-9DE6-4CE133DFDC03}" destId="{FA48C2C3-FED4-4487-BB3C-CE77E9E5F625}" srcOrd="3" destOrd="0" presId="urn:microsoft.com/office/officeart/2018/2/layout/IconVerticalSolidList"/>
    <dgm:cxn modelId="{E1F3013A-1E5B-4657-940C-D73013D6A6B2}" type="presParOf" srcId="{54EBB8E3-F1E1-44D9-8117-4F311E604172}" destId="{5D6F532B-75E2-4E38-8AC4-B4EABD88ECF3}" srcOrd="3" destOrd="0" presId="urn:microsoft.com/office/officeart/2018/2/layout/IconVerticalSolidList"/>
    <dgm:cxn modelId="{634D0C3D-861C-4CE9-9C4F-CF7369B914DB}" type="presParOf" srcId="{54EBB8E3-F1E1-44D9-8117-4F311E604172}" destId="{4993414F-96EC-4C2E-9A30-113505AD3352}" srcOrd="4" destOrd="0" presId="urn:microsoft.com/office/officeart/2018/2/layout/IconVerticalSolidList"/>
    <dgm:cxn modelId="{61777802-18DC-4C53-B631-38B5AF2BE12D}" type="presParOf" srcId="{4993414F-96EC-4C2E-9A30-113505AD3352}" destId="{3683FE4A-A253-4849-8231-C19C60B2933F}" srcOrd="0" destOrd="0" presId="urn:microsoft.com/office/officeart/2018/2/layout/IconVerticalSolidList"/>
    <dgm:cxn modelId="{E5119063-C00E-4314-8C9D-680102DA0D3F}" type="presParOf" srcId="{4993414F-96EC-4C2E-9A30-113505AD3352}" destId="{3BDA7D9B-3127-4D51-8098-808C5FE14FB4}" srcOrd="1" destOrd="0" presId="urn:microsoft.com/office/officeart/2018/2/layout/IconVerticalSolidList"/>
    <dgm:cxn modelId="{661A9C45-3AAA-4FF0-A0D4-553366D3ED45}" type="presParOf" srcId="{4993414F-96EC-4C2E-9A30-113505AD3352}" destId="{517C5089-4DD8-4ADC-8A4B-144782E69ED5}" srcOrd="2" destOrd="0" presId="urn:microsoft.com/office/officeart/2018/2/layout/IconVerticalSolidList"/>
    <dgm:cxn modelId="{72820A91-4690-4D3B-AEC1-26417A89D6C5}" type="presParOf" srcId="{4993414F-96EC-4C2E-9A30-113505AD3352}" destId="{2F0ABFF3-4526-45F0-A246-08D2036436DA}" srcOrd="3" destOrd="0" presId="urn:microsoft.com/office/officeart/2018/2/layout/IconVerticalSolidList"/>
    <dgm:cxn modelId="{1F2FCEB1-F956-4F2B-9732-DB284F7C9665}" type="presParOf" srcId="{54EBB8E3-F1E1-44D9-8117-4F311E604172}" destId="{D4CA7EEE-806D-49E1-A19A-27C903AA91B9}" srcOrd="5" destOrd="0" presId="urn:microsoft.com/office/officeart/2018/2/layout/IconVerticalSolidList"/>
    <dgm:cxn modelId="{80CD5115-10BE-4933-9F8B-3236129380F0}" type="presParOf" srcId="{54EBB8E3-F1E1-44D9-8117-4F311E604172}" destId="{4AFDFADF-444A-4303-A982-599931B02061}" srcOrd="6" destOrd="0" presId="urn:microsoft.com/office/officeart/2018/2/layout/IconVerticalSolidList"/>
    <dgm:cxn modelId="{57936B92-A263-4040-94B9-33381448B58E}" type="presParOf" srcId="{4AFDFADF-444A-4303-A982-599931B02061}" destId="{E9C138B1-BE89-4E5A-B3E0-BFE863700BEC}" srcOrd="0" destOrd="0" presId="urn:microsoft.com/office/officeart/2018/2/layout/IconVerticalSolidList"/>
    <dgm:cxn modelId="{6E15EB04-C6AE-43A2-887F-94B049F04F7F}" type="presParOf" srcId="{4AFDFADF-444A-4303-A982-599931B02061}" destId="{1CD08A32-2504-4FDA-8712-D53B49EBEAD9}" srcOrd="1" destOrd="0" presId="urn:microsoft.com/office/officeart/2018/2/layout/IconVerticalSolidList"/>
    <dgm:cxn modelId="{E2066694-89C7-4249-B977-1BE6CE99C86D}" type="presParOf" srcId="{4AFDFADF-444A-4303-A982-599931B02061}" destId="{491838DD-4C67-4461-A11B-6A71C6F83478}" srcOrd="2" destOrd="0" presId="urn:microsoft.com/office/officeart/2018/2/layout/IconVerticalSolidList"/>
    <dgm:cxn modelId="{2BDB71EC-47C3-4904-943C-665DA8178D59}" type="presParOf" srcId="{4AFDFADF-444A-4303-A982-599931B02061}" destId="{D2A08FB5-FDAC-410C-9CBB-6F33A5AA7E0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CAA683-007E-2740-91ED-6369766891B7}" type="doc">
      <dgm:prSet loTypeId="urn:microsoft.com/office/officeart/2005/8/layout/hList1" loCatId="" qsTypeId="urn:microsoft.com/office/officeart/2005/8/quickstyle/simple5" qsCatId="simple" csTypeId="urn:microsoft.com/office/officeart/2005/8/colors/accent0_3" csCatId="mainScheme" phldr="1"/>
      <dgm:spPr/>
      <dgm:t>
        <a:bodyPr/>
        <a:lstStyle/>
        <a:p>
          <a:endParaRPr lang="en-US"/>
        </a:p>
      </dgm:t>
    </dgm:pt>
    <dgm:pt modelId="{F02B8C3F-D685-204D-A059-EC931061347E}">
      <dgm:prSet phldrT="[Text]"/>
      <dgm:spPr/>
      <dgm:t>
        <a:bodyPr/>
        <a:lstStyle/>
        <a:p>
          <a:r>
            <a:rPr lang="en-US"/>
            <a:t>Health &amp; Wellness</a:t>
          </a:r>
        </a:p>
      </dgm:t>
    </dgm:pt>
    <dgm:pt modelId="{42F5A82F-EA24-164D-8E4B-7A74348CDAE0}" type="parTrans" cxnId="{3B57BFA9-9620-6941-A576-F185CD9996F7}">
      <dgm:prSet/>
      <dgm:spPr/>
      <dgm:t>
        <a:bodyPr/>
        <a:lstStyle/>
        <a:p>
          <a:endParaRPr lang="en-US"/>
        </a:p>
      </dgm:t>
    </dgm:pt>
    <dgm:pt modelId="{76F1A0A0-15E3-5243-986B-2AF2C9F4581E}" type="sibTrans" cxnId="{3B57BFA9-9620-6941-A576-F185CD9996F7}">
      <dgm:prSet/>
      <dgm:spPr/>
      <dgm:t>
        <a:bodyPr/>
        <a:lstStyle/>
        <a:p>
          <a:endParaRPr lang="en-US"/>
        </a:p>
      </dgm:t>
    </dgm:pt>
    <dgm:pt modelId="{7F52EEA1-915B-4541-AF77-98499ABCE784}">
      <dgm:prSet phldrT="[Text]"/>
      <dgm:spPr/>
      <dgm:t>
        <a:bodyPr/>
        <a:lstStyle/>
        <a:p>
          <a:r>
            <a:rPr lang="en-US"/>
            <a:t>Pet Insurance</a:t>
          </a:r>
        </a:p>
      </dgm:t>
    </dgm:pt>
    <dgm:pt modelId="{6A28177E-A375-9B46-8B10-28BF1DB7BDE2}" type="parTrans" cxnId="{7878F116-ACD6-9748-AE30-F1368CF4644F}">
      <dgm:prSet/>
      <dgm:spPr/>
      <dgm:t>
        <a:bodyPr/>
        <a:lstStyle/>
        <a:p>
          <a:endParaRPr lang="en-US"/>
        </a:p>
      </dgm:t>
    </dgm:pt>
    <dgm:pt modelId="{9520A8DD-E961-E145-B459-C6BA3994A0DA}" type="sibTrans" cxnId="{7878F116-ACD6-9748-AE30-F1368CF4644F}">
      <dgm:prSet/>
      <dgm:spPr/>
      <dgm:t>
        <a:bodyPr/>
        <a:lstStyle/>
        <a:p>
          <a:endParaRPr lang="en-US"/>
        </a:p>
      </dgm:t>
    </dgm:pt>
    <dgm:pt modelId="{440EC781-571F-2C46-B8E5-AAF89214972A}">
      <dgm:prSet phldrT="[Text]"/>
      <dgm:spPr/>
      <dgm:t>
        <a:bodyPr/>
        <a:lstStyle/>
        <a:p>
          <a:r>
            <a:rPr lang="en-US"/>
            <a:t>Dog Stages</a:t>
          </a:r>
        </a:p>
      </dgm:t>
    </dgm:pt>
    <dgm:pt modelId="{D4783672-DD9F-2848-867A-C41849EBA440}" type="parTrans" cxnId="{CD400BE1-227C-6E42-8A7F-CC169DE056A5}">
      <dgm:prSet/>
      <dgm:spPr/>
      <dgm:t>
        <a:bodyPr/>
        <a:lstStyle/>
        <a:p>
          <a:endParaRPr lang="en-US"/>
        </a:p>
      </dgm:t>
    </dgm:pt>
    <dgm:pt modelId="{4F3FCCC8-40CA-6A47-AEAC-DA80313BB7D9}" type="sibTrans" cxnId="{CD400BE1-227C-6E42-8A7F-CC169DE056A5}">
      <dgm:prSet/>
      <dgm:spPr/>
      <dgm:t>
        <a:bodyPr/>
        <a:lstStyle/>
        <a:p>
          <a:endParaRPr lang="en-US"/>
        </a:p>
      </dgm:t>
    </dgm:pt>
    <dgm:pt modelId="{E30BA063-C261-9446-B535-5A4D317C41F7}">
      <dgm:prSet phldrT="[Text]"/>
      <dgm:spPr/>
      <dgm:t>
        <a:bodyPr/>
        <a:lstStyle/>
        <a:p>
          <a:r>
            <a:rPr lang="en-US"/>
            <a:t>Public Access &amp; Laws</a:t>
          </a:r>
        </a:p>
      </dgm:t>
    </dgm:pt>
    <dgm:pt modelId="{AF941311-362A-B147-B4B1-4D733F35A638}" type="parTrans" cxnId="{7E4F80E3-8B10-374B-8592-28DDBC34E5D6}">
      <dgm:prSet/>
      <dgm:spPr/>
      <dgm:t>
        <a:bodyPr/>
        <a:lstStyle/>
        <a:p>
          <a:endParaRPr lang="en-US"/>
        </a:p>
      </dgm:t>
    </dgm:pt>
    <dgm:pt modelId="{64FB059A-E8E6-D440-8C27-520D8C3275AF}" type="sibTrans" cxnId="{7E4F80E3-8B10-374B-8592-28DDBC34E5D6}">
      <dgm:prSet/>
      <dgm:spPr/>
      <dgm:t>
        <a:bodyPr/>
        <a:lstStyle/>
        <a:p>
          <a:endParaRPr lang="en-US"/>
        </a:p>
      </dgm:t>
    </dgm:pt>
    <dgm:pt modelId="{EDFC2F79-AAC6-F54A-B465-373A08717ADB}">
      <dgm:prSet phldrT="[Text]"/>
      <dgm:spPr/>
      <dgm:t>
        <a:bodyPr/>
        <a:lstStyle/>
        <a:p>
          <a:r>
            <a:rPr lang="en-US"/>
            <a:t>Provincial &amp; Federal Laws</a:t>
          </a:r>
        </a:p>
      </dgm:t>
    </dgm:pt>
    <dgm:pt modelId="{12A759D1-18DA-6C41-AD94-1474CB6B0290}" type="parTrans" cxnId="{381251C9-3D7C-B148-BE73-73AE6FB6D5E5}">
      <dgm:prSet/>
      <dgm:spPr/>
      <dgm:t>
        <a:bodyPr/>
        <a:lstStyle/>
        <a:p>
          <a:endParaRPr lang="en-US"/>
        </a:p>
      </dgm:t>
    </dgm:pt>
    <dgm:pt modelId="{C0CE8DF7-053C-4A4F-9715-205C8A9F9771}" type="sibTrans" cxnId="{381251C9-3D7C-B148-BE73-73AE6FB6D5E5}">
      <dgm:prSet/>
      <dgm:spPr/>
      <dgm:t>
        <a:bodyPr/>
        <a:lstStyle/>
        <a:p>
          <a:endParaRPr lang="en-US"/>
        </a:p>
      </dgm:t>
    </dgm:pt>
    <dgm:pt modelId="{3EB232A9-1D09-AE44-9F25-20AE681EE53A}">
      <dgm:prSet phldrT="[Text]"/>
      <dgm:spPr/>
      <dgm:t>
        <a:bodyPr/>
        <a:lstStyle/>
        <a:p>
          <a:r>
            <a:rPr lang="en-US"/>
            <a:t>Public Access kits</a:t>
          </a:r>
        </a:p>
      </dgm:t>
    </dgm:pt>
    <dgm:pt modelId="{35C082D5-2081-A34D-A6A6-1692C950DD0F}" type="parTrans" cxnId="{9E99015A-3F5F-B546-91C0-4A57AEB388DF}">
      <dgm:prSet/>
      <dgm:spPr/>
      <dgm:t>
        <a:bodyPr/>
        <a:lstStyle/>
        <a:p>
          <a:endParaRPr lang="en-US"/>
        </a:p>
      </dgm:t>
    </dgm:pt>
    <dgm:pt modelId="{7C6CCA8D-AFFF-B24E-B6C1-5326BD64A353}" type="sibTrans" cxnId="{9E99015A-3F5F-B546-91C0-4A57AEB388DF}">
      <dgm:prSet/>
      <dgm:spPr/>
      <dgm:t>
        <a:bodyPr/>
        <a:lstStyle/>
        <a:p>
          <a:endParaRPr lang="en-US"/>
        </a:p>
      </dgm:t>
    </dgm:pt>
    <dgm:pt modelId="{91B20F19-1D23-8C4B-9F14-C7BBC0C354A2}">
      <dgm:prSet phldrT="[Text]"/>
      <dgm:spPr/>
      <dgm:t>
        <a:bodyPr/>
        <a:lstStyle/>
        <a:p>
          <a:r>
            <a:rPr lang="en-US"/>
            <a:t>Travel</a:t>
          </a:r>
        </a:p>
      </dgm:t>
    </dgm:pt>
    <dgm:pt modelId="{189FF1BB-31AA-734D-8F7D-CFAC6CF91374}" type="parTrans" cxnId="{BACD370A-1E1A-834A-84E9-50BFC3FEFA6E}">
      <dgm:prSet/>
      <dgm:spPr/>
      <dgm:t>
        <a:bodyPr/>
        <a:lstStyle/>
        <a:p>
          <a:endParaRPr lang="en-US"/>
        </a:p>
      </dgm:t>
    </dgm:pt>
    <dgm:pt modelId="{9D95CAE6-7E94-504D-A1A4-9409BDEBB39A}" type="sibTrans" cxnId="{BACD370A-1E1A-834A-84E9-50BFC3FEFA6E}">
      <dgm:prSet/>
      <dgm:spPr/>
      <dgm:t>
        <a:bodyPr/>
        <a:lstStyle/>
        <a:p>
          <a:endParaRPr lang="en-US"/>
        </a:p>
      </dgm:t>
    </dgm:pt>
    <dgm:pt modelId="{59EDF80D-9F5F-404C-B4D9-4468DD142D95}">
      <dgm:prSet phldrT="[Text]"/>
      <dgm:spPr/>
      <dgm:t>
        <a:bodyPr/>
        <a:lstStyle/>
        <a:p>
          <a:r>
            <a:rPr lang="en-US"/>
            <a:t>Vehicle Travel</a:t>
          </a:r>
        </a:p>
      </dgm:t>
    </dgm:pt>
    <dgm:pt modelId="{E296FE67-69C3-834B-BD41-479EA4D7B448}" type="parTrans" cxnId="{EFB20EF9-1982-2945-9A79-CD9364ADAC70}">
      <dgm:prSet/>
      <dgm:spPr/>
      <dgm:t>
        <a:bodyPr/>
        <a:lstStyle/>
        <a:p>
          <a:endParaRPr lang="en-US"/>
        </a:p>
      </dgm:t>
    </dgm:pt>
    <dgm:pt modelId="{58173757-225C-7A46-A20A-05BAC495AB36}" type="sibTrans" cxnId="{EFB20EF9-1982-2945-9A79-CD9364ADAC70}">
      <dgm:prSet/>
      <dgm:spPr/>
      <dgm:t>
        <a:bodyPr/>
        <a:lstStyle/>
        <a:p>
          <a:endParaRPr lang="en-US"/>
        </a:p>
      </dgm:t>
    </dgm:pt>
    <dgm:pt modelId="{1130A2AA-A939-6146-AEBD-222DE94AC923}">
      <dgm:prSet phldrT="[Text]"/>
      <dgm:spPr/>
      <dgm:t>
        <a:bodyPr/>
        <a:lstStyle/>
        <a:p>
          <a:r>
            <a:rPr lang="en-US"/>
            <a:t>Bus, Taxi, Uber, Train</a:t>
          </a:r>
        </a:p>
      </dgm:t>
    </dgm:pt>
    <dgm:pt modelId="{730692B9-BC8B-A448-9905-7873653F97F5}" type="parTrans" cxnId="{6070CBAE-81BB-8241-861A-8111D29CC8AB}">
      <dgm:prSet/>
      <dgm:spPr/>
      <dgm:t>
        <a:bodyPr/>
        <a:lstStyle/>
        <a:p>
          <a:endParaRPr lang="en-US"/>
        </a:p>
      </dgm:t>
    </dgm:pt>
    <dgm:pt modelId="{4559732D-F4BF-0740-B336-25147273D820}" type="sibTrans" cxnId="{6070CBAE-81BB-8241-861A-8111D29CC8AB}">
      <dgm:prSet/>
      <dgm:spPr/>
      <dgm:t>
        <a:bodyPr/>
        <a:lstStyle/>
        <a:p>
          <a:endParaRPr lang="en-US"/>
        </a:p>
      </dgm:t>
    </dgm:pt>
    <dgm:pt modelId="{FB57DBFF-B462-E64A-8DC1-839878E2910B}">
      <dgm:prSet phldrT="[Text]"/>
      <dgm:spPr/>
      <dgm:t>
        <a:bodyPr/>
        <a:lstStyle/>
        <a:p>
          <a:r>
            <a:rPr lang="en-US"/>
            <a:t>Pet Health</a:t>
          </a:r>
        </a:p>
      </dgm:t>
    </dgm:pt>
    <dgm:pt modelId="{22B5016C-1B7D-1049-A657-B57A50D8ACF8}" type="parTrans" cxnId="{C591A5AA-751C-124A-B49E-07808587DD28}">
      <dgm:prSet/>
      <dgm:spPr/>
      <dgm:t>
        <a:bodyPr/>
        <a:lstStyle/>
        <a:p>
          <a:endParaRPr lang="en-US"/>
        </a:p>
      </dgm:t>
    </dgm:pt>
    <dgm:pt modelId="{AD059726-F2E3-C94E-AEC8-23DCFFF54D67}" type="sibTrans" cxnId="{C591A5AA-751C-124A-B49E-07808587DD28}">
      <dgm:prSet/>
      <dgm:spPr/>
      <dgm:t>
        <a:bodyPr/>
        <a:lstStyle/>
        <a:p>
          <a:endParaRPr lang="en-US"/>
        </a:p>
      </dgm:t>
    </dgm:pt>
    <dgm:pt modelId="{4BC6EE19-B171-F645-AB24-C7B21F364495}">
      <dgm:prSet phldrT="[Text]"/>
      <dgm:spPr/>
      <dgm:t>
        <a:bodyPr/>
        <a:lstStyle/>
        <a:p>
          <a:r>
            <a:rPr lang="en-US"/>
            <a:t>Do More With Your Dogs</a:t>
          </a:r>
        </a:p>
      </dgm:t>
    </dgm:pt>
    <dgm:pt modelId="{69964623-3E24-9C40-84E6-FAA927A33190}" type="parTrans" cxnId="{95970C14-02CE-D04B-BD40-7FBEC7CFB5BB}">
      <dgm:prSet/>
      <dgm:spPr/>
      <dgm:t>
        <a:bodyPr/>
        <a:lstStyle/>
        <a:p>
          <a:endParaRPr lang="en-US"/>
        </a:p>
      </dgm:t>
    </dgm:pt>
    <dgm:pt modelId="{4C4BA1E4-B331-6845-BBB4-ED664E070C71}" type="sibTrans" cxnId="{95970C14-02CE-D04B-BD40-7FBEC7CFB5BB}">
      <dgm:prSet/>
      <dgm:spPr/>
      <dgm:t>
        <a:bodyPr/>
        <a:lstStyle/>
        <a:p>
          <a:endParaRPr lang="en-US"/>
        </a:p>
      </dgm:t>
    </dgm:pt>
    <dgm:pt modelId="{7130B3CB-BC41-DB41-8DC9-73BF24CABFAD}">
      <dgm:prSet phldrT="[Text]"/>
      <dgm:spPr/>
      <dgm:t>
        <a:bodyPr/>
        <a:lstStyle/>
        <a:p>
          <a:r>
            <a:rPr lang="en-US"/>
            <a:t>Toys</a:t>
          </a:r>
        </a:p>
      </dgm:t>
    </dgm:pt>
    <dgm:pt modelId="{B8B59E6D-401A-F54F-A87B-D08852BED6C4}" type="parTrans" cxnId="{2E7D7C5E-A5E7-C74D-95CA-D5E6C94EE6B6}">
      <dgm:prSet/>
      <dgm:spPr/>
      <dgm:t>
        <a:bodyPr/>
        <a:lstStyle/>
        <a:p>
          <a:endParaRPr lang="en-US"/>
        </a:p>
      </dgm:t>
    </dgm:pt>
    <dgm:pt modelId="{5E173C66-0D0B-724D-BB14-D2EFA821C1D4}" type="sibTrans" cxnId="{2E7D7C5E-A5E7-C74D-95CA-D5E6C94EE6B6}">
      <dgm:prSet/>
      <dgm:spPr/>
      <dgm:t>
        <a:bodyPr/>
        <a:lstStyle/>
        <a:p>
          <a:endParaRPr lang="en-US"/>
        </a:p>
      </dgm:t>
    </dgm:pt>
    <dgm:pt modelId="{9E6D64E8-0C43-2643-B3B0-B992A2FEA4DD}">
      <dgm:prSet phldrT="[Text]"/>
      <dgm:spPr/>
      <dgm:t>
        <a:bodyPr/>
        <a:lstStyle/>
        <a:p>
          <a:r>
            <a:rPr lang="en-US"/>
            <a:t>Obedience to maintain</a:t>
          </a:r>
        </a:p>
      </dgm:t>
    </dgm:pt>
    <dgm:pt modelId="{786AB6AB-628D-BE49-8883-657F6AC90B4E}" type="parTrans" cxnId="{B7F70DF0-1EB6-D74F-8959-54E080FC31AD}">
      <dgm:prSet/>
      <dgm:spPr/>
      <dgm:t>
        <a:bodyPr/>
        <a:lstStyle/>
        <a:p>
          <a:endParaRPr lang="en-US"/>
        </a:p>
      </dgm:t>
    </dgm:pt>
    <dgm:pt modelId="{C32EE34E-E591-7243-872E-0CF32DF7F9CD}" type="sibTrans" cxnId="{B7F70DF0-1EB6-D74F-8959-54E080FC31AD}">
      <dgm:prSet/>
      <dgm:spPr/>
      <dgm:t>
        <a:bodyPr/>
        <a:lstStyle/>
        <a:p>
          <a:endParaRPr lang="en-US"/>
        </a:p>
      </dgm:t>
    </dgm:pt>
    <dgm:pt modelId="{C12B5A74-EC44-1C4B-930C-13DA3A3C3C5E}">
      <dgm:prSet phldrT="[Text]"/>
      <dgm:spPr/>
      <dgm:t>
        <a:bodyPr/>
        <a:lstStyle/>
        <a:p>
          <a:endParaRPr lang="en-US"/>
        </a:p>
      </dgm:t>
    </dgm:pt>
    <dgm:pt modelId="{B91BDEE1-8848-1046-9D17-72911E32A8AC}" type="parTrans" cxnId="{1F2E2CCF-F81B-7745-B450-96F7BB25750F}">
      <dgm:prSet/>
      <dgm:spPr/>
      <dgm:t>
        <a:bodyPr/>
        <a:lstStyle/>
        <a:p>
          <a:endParaRPr lang="en-US"/>
        </a:p>
      </dgm:t>
    </dgm:pt>
    <dgm:pt modelId="{33B2534C-4253-8D45-A4D0-5DBB321B79FD}" type="sibTrans" cxnId="{1F2E2CCF-F81B-7745-B450-96F7BB25750F}">
      <dgm:prSet/>
      <dgm:spPr/>
      <dgm:t>
        <a:bodyPr/>
        <a:lstStyle/>
        <a:p>
          <a:endParaRPr lang="en-US"/>
        </a:p>
      </dgm:t>
    </dgm:pt>
    <dgm:pt modelId="{1A30AAE4-C189-BD49-94DD-65352C1209B2}">
      <dgm:prSet phldrT="[Text]"/>
      <dgm:spPr/>
      <dgm:t>
        <a:bodyPr/>
        <a:lstStyle/>
        <a:p>
          <a:r>
            <a:rPr lang="en-US"/>
            <a:t>Public Access Questions &amp; Answers</a:t>
          </a:r>
        </a:p>
      </dgm:t>
    </dgm:pt>
    <dgm:pt modelId="{70D7DEBE-8A79-C84E-8FD0-CCE38C413317}" type="parTrans" cxnId="{D8D782AF-AF86-7944-9A17-C31353CE9A42}">
      <dgm:prSet/>
      <dgm:spPr/>
      <dgm:t>
        <a:bodyPr/>
        <a:lstStyle/>
        <a:p>
          <a:endParaRPr lang="en-US"/>
        </a:p>
      </dgm:t>
    </dgm:pt>
    <dgm:pt modelId="{7FAD9846-A7E7-FB41-ACBA-E518FB82B83E}" type="sibTrans" cxnId="{D8D782AF-AF86-7944-9A17-C31353CE9A42}">
      <dgm:prSet/>
      <dgm:spPr/>
      <dgm:t>
        <a:bodyPr/>
        <a:lstStyle/>
        <a:p>
          <a:endParaRPr lang="en-US"/>
        </a:p>
      </dgm:t>
    </dgm:pt>
    <dgm:pt modelId="{3F886527-64D9-314E-9A38-677C99008EB7}">
      <dgm:prSet phldrT="[Text]"/>
      <dgm:spPr/>
      <dgm:t>
        <a:bodyPr/>
        <a:lstStyle/>
        <a:p>
          <a:r>
            <a:rPr lang="en-US"/>
            <a:t>Out of Province</a:t>
          </a:r>
        </a:p>
      </dgm:t>
    </dgm:pt>
    <dgm:pt modelId="{AC9E8F27-6FC9-8446-B497-B4516130D520}" type="parTrans" cxnId="{0D63160D-A6BD-4A4F-AA81-AA8D73889EDC}">
      <dgm:prSet/>
      <dgm:spPr/>
      <dgm:t>
        <a:bodyPr/>
        <a:lstStyle/>
        <a:p>
          <a:endParaRPr lang="en-US"/>
        </a:p>
      </dgm:t>
    </dgm:pt>
    <dgm:pt modelId="{F70E51BD-256C-B849-9A7A-5625264EEA5E}" type="sibTrans" cxnId="{0D63160D-A6BD-4A4F-AA81-AA8D73889EDC}">
      <dgm:prSet/>
      <dgm:spPr/>
      <dgm:t>
        <a:bodyPr/>
        <a:lstStyle/>
        <a:p>
          <a:endParaRPr lang="en-US"/>
        </a:p>
      </dgm:t>
    </dgm:pt>
    <dgm:pt modelId="{B8E0182E-A519-5C47-A481-A64650826929}">
      <dgm:prSet phldrT="[Text]"/>
      <dgm:spPr/>
      <dgm:t>
        <a:bodyPr/>
        <a:lstStyle/>
        <a:p>
          <a:r>
            <a:rPr lang="en-US"/>
            <a:t>Hotel</a:t>
          </a:r>
        </a:p>
      </dgm:t>
    </dgm:pt>
    <dgm:pt modelId="{AE9BC981-B1DC-B641-A595-B31B1A112BCA}" type="parTrans" cxnId="{FBE070FC-8091-DE47-BDF3-6B8C2C50F6D3}">
      <dgm:prSet/>
      <dgm:spPr/>
      <dgm:t>
        <a:bodyPr/>
        <a:lstStyle/>
        <a:p>
          <a:endParaRPr lang="en-US"/>
        </a:p>
      </dgm:t>
    </dgm:pt>
    <dgm:pt modelId="{71DCE5DA-C9E6-0441-B77D-6B26D191ADA0}" type="sibTrans" cxnId="{FBE070FC-8091-DE47-BDF3-6B8C2C50F6D3}">
      <dgm:prSet/>
      <dgm:spPr/>
      <dgm:t>
        <a:bodyPr/>
        <a:lstStyle/>
        <a:p>
          <a:endParaRPr lang="en-US"/>
        </a:p>
      </dgm:t>
    </dgm:pt>
    <dgm:pt modelId="{F851A191-17DE-D545-9B89-1CAB99B73CCE}">
      <dgm:prSet phldrT="[Text]"/>
      <dgm:spPr/>
      <dgm:t>
        <a:bodyPr/>
        <a:lstStyle/>
        <a:p>
          <a:r>
            <a:rPr lang="en-US"/>
            <a:t>Air Travel</a:t>
          </a:r>
        </a:p>
      </dgm:t>
    </dgm:pt>
    <dgm:pt modelId="{A01FF7EE-7C9D-D146-99BB-90C0307B2804}" type="parTrans" cxnId="{6FE679C0-B0A8-A641-8206-060CA26EB879}">
      <dgm:prSet/>
      <dgm:spPr/>
      <dgm:t>
        <a:bodyPr/>
        <a:lstStyle/>
        <a:p>
          <a:endParaRPr lang="en-US"/>
        </a:p>
      </dgm:t>
    </dgm:pt>
    <dgm:pt modelId="{4CAA9150-4FC2-1E46-BCB2-946AF6B715B8}" type="sibTrans" cxnId="{6FE679C0-B0A8-A641-8206-060CA26EB879}">
      <dgm:prSet/>
      <dgm:spPr/>
      <dgm:t>
        <a:bodyPr/>
        <a:lstStyle/>
        <a:p>
          <a:endParaRPr lang="en-US"/>
        </a:p>
      </dgm:t>
    </dgm:pt>
    <dgm:pt modelId="{7D017AC6-FC88-EA45-9987-03BF899C7BBA}">
      <dgm:prSet phldrT="[Text]"/>
      <dgm:spPr/>
      <dgm:t>
        <a:bodyPr/>
        <a:lstStyle/>
        <a:p>
          <a:r>
            <a:rPr lang="en-US"/>
            <a:t>Doctor's Note</a:t>
          </a:r>
        </a:p>
      </dgm:t>
    </dgm:pt>
    <dgm:pt modelId="{EB2F43FB-244C-E540-B3D0-92A9A8BEC7B1}" type="parTrans" cxnId="{DF1C458C-7AFD-E541-82F5-E1D8FD378B0F}">
      <dgm:prSet/>
      <dgm:spPr/>
      <dgm:t>
        <a:bodyPr/>
        <a:lstStyle/>
        <a:p>
          <a:endParaRPr lang="en-US"/>
        </a:p>
      </dgm:t>
    </dgm:pt>
    <dgm:pt modelId="{FC3929FD-E1E2-EF40-9596-956C23083294}" type="sibTrans" cxnId="{DF1C458C-7AFD-E541-82F5-E1D8FD378B0F}">
      <dgm:prSet/>
      <dgm:spPr/>
      <dgm:t>
        <a:bodyPr/>
        <a:lstStyle/>
        <a:p>
          <a:endParaRPr lang="en-US"/>
        </a:p>
      </dgm:t>
    </dgm:pt>
    <dgm:pt modelId="{82803420-F873-FC40-8B45-BFDE3C31D4A1}">
      <dgm:prSet phldrT="[Text]"/>
      <dgm:spPr/>
      <dgm:t>
        <a:bodyPr/>
        <a:lstStyle/>
        <a:p>
          <a:r>
            <a:rPr lang="en-US"/>
            <a:t>Service Dog Certification</a:t>
          </a:r>
        </a:p>
      </dgm:t>
    </dgm:pt>
    <dgm:pt modelId="{32872A37-C0DC-844D-A783-32419515DD8B}" type="parTrans" cxnId="{BB67A229-D0A2-674E-AAF9-99640A9E7941}">
      <dgm:prSet/>
      <dgm:spPr/>
      <dgm:t>
        <a:bodyPr/>
        <a:lstStyle/>
        <a:p>
          <a:endParaRPr lang="en-US"/>
        </a:p>
      </dgm:t>
    </dgm:pt>
    <dgm:pt modelId="{19F3F773-C6E8-FF40-87FF-F693AD7775A2}" type="sibTrans" cxnId="{BB67A229-D0A2-674E-AAF9-99640A9E7941}">
      <dgm:prSet/>
      <dgm:spPr/>
      <dgm:t>
        <a:bodyPr/>
        <a:lstStyle/>
        <a:p>
          <a:endParaRPr lang="en-US"/>
        </a:p>
      </dgm:t>
    </dgm:pt>
    <dgm:pt modelId="{E1E96A78-5539-C24D-9B23-BB0B24A9C993}" type="pres">
      <dgm:prSet presAssocID="{13CAA683-007E-2740-91ED-6369766891B7}" presName="Name0" presStyleCnt="0">
        <dgm:presLayoutVars>
          <dgm:dir/>
          <dgm:animLvl val="lvl"/>
          <dgm:resizeHandles val="exact"/>
        </dgm:presLayoutVars>
      </dgm:prSet>
      <dgm:spPr/>
    </dgm:pt>
    <dgm:pt modelId="{E2D52732-FB21-8E42-BA50-DC6F4E0864DC}" type="pres">
      <dgm:prSet presAssocID="{F02B8C3F-D685-204D-A059-EC931061347E}" presName="composite" presStyleCnt="0"/>
      <dgm:spPr/>
    </dgm:pt>
    <dgm:pt modelId="{35BBCBFF-1701-1740-974C-87BDEEAE6E2D}" type="pres">
      <dgm:prSet presAssocID="{F02B8C3F-D685-204D-A059-EC931061347E}" presName="parTx" presStyleLbl="alignNode1" presStyleIdx="0" presStyleCnt="3">
        <dgm:presLayoutVars>
          <dgm:chMax val="0"/>
          <dgm:chPref val="0"/>
          <dgm:bulletEnabled val="1"/>
        </dgm:presLayoutVars>
      </dgm:prSet>
      <dgm:spPr/>
    </dgm:pt>
    <dgm:pt modelId="{A0204A79-AAD5-CC4B-A547-5A3EA7F332B6}" type="pres">
      <dgm:prSet presAssocID="{F02B8C3F-D685-204D-A059-EC931061347E}" presName="desTx" presStyleLbl="alignAccFollowNode1" presStyleIdx="0" presStyleCnt="3">
        <dgm:presLayoutVars>
          <dgm:bulletEnabled val="1"/>
        </dgm:presLayoutVars>
      </dgm:prSet>
      <dgm:spPr/>
    </dgm:pt>
    <dgm:pt modelId="{20CA8743-F275-5541-8968-2B44D7257AB4}" type="pres">
      <dgm:prSet presAssocID="{76F1A0A0-15E3-5243-986B-2AF2C9F4581E}" presName="space" presStyleCnt="0"/>
      <dgm:spPr/>
    </dgm:pt>
    <dgm:pt modelId="{25599B20-625F-A04B-86CC-C5FB65EC201E}" type="pres">
      <dgm:prSet presAssocID="{E30BA063-C261-9446-B535-5A4D317C41F7}" presName="composite" presStyleCnt="0"/>
      <dgm:spPr/>
    </dgm:pt>
    <dgm:pt modelId="{54ABFD83-3AF1-9242-8DCE-9300370D262B}" type="pres">
      <dgm:prSet presAssocID="{E30BA063-C261-9446-B535-5A4D317C41F7}" presName="parTx" presStyleLbl="alignNode1" presStyleIdx="1" presStyleCnt="3">
        <dgm:presLayoutVars>
          <dgm:chMax val="0"/>
          <dgm:chPref val="0"/>
          <dgm:bulletEnabled val="1"/>
        </dgm:presLayoutVars>
      </dgm:prSet>
      <dgm:spPr/>
    </dgm:pt>
    <dgm:pt modelId="{7D80FBC5-1999-6142-B831-2D60096E1975}" type="pres">
      <dgm:prSet presAssocID="{E30BA063-C261-9446-B535-5A4D317C41F7}" presName="desTx" presStyleLbl="alignAccFollowNode1" presStyleIdx="1" presStyleCnt="3">
        <dgm:presLayoutVars>
          <dgm:bulletEnabled val="1"/>
        </dgm:presLayoutVars>
      </dgm:prSet>
      <dgm:spPr/>
    </dgm:pt>
    <dgm:pt modelId="{86C099BC-FF5A-F243-81A6-0DB2D67644E5}" type="pres">
      <dgm:prSet presAssocID="{64FB059A-E8E6-D440-8C27-520D8C3275AF}" presName="space" presStyleCnt="0"/>
      <dgm:spPr/>
    </dgm:pt>
    <dgm:pt modelId="{F49B002A-3323-694E-A73C-D04F62D148F1}" type="pres">
      <dgm:prSet presAssocID="{91B20F19-1D23-8C4B-9F14-C7BBC0C354A2}" presName="composite" presStyleCnt="0"/>
      <dgm:spPr/>
    </dgm:pt>
    <dgm:pt modelId="{A9CC1387-A8C3-ED43-99A1-88B2F9CF2A19}" type="pres">
      <dgm:prSet presAssocID="{91B20F19-1D23-8C4B-9F14-C7BBC0C354A2}" presName="parTx" presStyleLbl="alignNode1" presStyleIdx="2" presStyleCnt="3">
        <dgm:presLayoutVars>
          <dgm:chMax val="0"/>
          <dgm:chPref val="0"/>
          <dgm:bulletEnabled val="1"/>
        </dgm:presLayoutVars>
      </dgm:prSet>
      <dgm:spPr/>
    </dgm:pt>
    <dgm:pt modelId="{D1432466-F7BA-2F4D-A8DE-44C25E946C99}" type="pres">
      <dgm:prSet presAssocID="{91B20F19-1D23-8C4B-9F14-C7BBC0C354A2}" presName="desTx" presStyleLbl="alignAccFollowNode1" presStyleIdx="2" presStyleCnt="3">
        <dgm:presLayoutVars>
          <dgm:bulletEnabled val="1"/>
        </dgm:presLayoutVars>
      </dgm:prSet>
      <dgm:spPr/>
    </dgm:pt>
  </dgm:ptLst>
  <dgm:cxnLst>
    <dgm:cxn modelId="{5991FA02-275F-254C-BB90-0DB4AD1B4A50}" type="presOf" srcId="{1A30AAE4-C189-BD49-94DD-65352C1209B2}" destId="{7D80FBC5-1999-6142-B831-2D60096E1975}" srcOrd="0" destOrd="2" presId="urn:microsoft.com/office/officeart/2005/8/layout/hList1"/>
    <dgm:cxn modelId="{D802F505-2465-354B-AD7E-693E6ABD2787}" type="presOf" srcId="{59EDF80D-9F5F-404C-B4D9-4468DD142D95}" destId="{D1432466-F7BA-2F4D-A8DE-44C25E946C99}" srcOrd="0" destOrd="0" presId="urn:microsoft.com/office/officeart/2005/8/layout/hList1"/>
    <dgm:cxn modelId="{BACD370A-1E1A-834A-84E9-50BFC3FEFA6E}" srcId="{13CAA683-007E-2740-91ED-6369766891B7}" destId="{91B20F19-1D23-8C4B-9F14-C7BBC0C354A2}" srcOrd="2" destOrd="0" parTransId="{189FF1BB-31AA-734D-8F7D-CFAC6CF91374}" sibTransId="{9D95CAE6-7E94-504D-A1A4-9409BDEBB39A}"/>
    <dgm:cxn modelId="{62E2C60C-9B52-1F4C-BC36-25E05B2BCE70}" type="presOf" srcId="{C12B5A74-EC44-1C4B-930C-13DA3A3C3C5E}" destId="{7D80FBC5-1999-6142-B831-2D60096E1975}" srcOrd="0" destOrd="5" presId="urn:microsoft.com/office/officeart/2005/8/layout/hList1"/>
    <dgm:cxn modelId="{0D63160D-A6BD-4A4F-AA81-AA8D73889EDC}" srcId="{91B20F19-1D23-8C4B-9F14-C7BBC0C354A2}" destId="{3F886527-64D9-314E-9A38-677C99008EB7}" srcOrd="1" destOrd="0" parTransId="{AC9E8F27-6FC9-8446-B497-B4516130D520}" sibTransId="{F70E51BD-256C-B849-9A7A-5625264EEA5E}"/>
    <dgm:cxn modelId="{4661430E-874C-A34A-BA45-11F52C83C395}" type="presOf" srcId="{4BC6EE19-B171-F645-AB24-C7B21F364495}" destId="{A0204A79-AAD5-CC4B-A547-5A3EA7F332B6}" srcOrd="0" destOrd="3" presId="urn:microsoft.com/office/officeart/2005/8/layout/hList1"/>
    <dgm:cxn modelId="{98F16712-F0A2-A946-BBEB-B14576513E9E}" type="presOf" srcId="{7F52EEA1-915B-4541-AF77-98499ABCE784}" destId="{A0204A79-AAD5-CC4B-A547-5A3EA7F332B6}" srcOrd="0" destOrd="0" presId="urn:microsoft.com/office/officeart/2005/8/layout/hList1"/>
    <dgm:cxn modelId="{95970C14-02CE-D04B-BD40-7FBEC7CFB5BB}" srcId="{F02B8C3F-D685-204D-A059-EC931061347E}" destId="{4BC6EE19-B171-F645-AB24-C7B21F364495}" srcOrd="3" destOrd="0" parTransId="{69964623-3E24-9C40-84E6-FAA927A33190}" sibTransId="{4C4BA1E4-B331-6845-BBB4-ED664E070C71}"/>
    <dgm:cxn modelId="{7878F116-ACD6-9748-AE30-F1368CF4644F}" srcId="{F02B8C3F-D685-204D-A059-EC931061347E}" destId="{7F52EEA1-915B-4541-AF77-98499ABCE784}" srcOrd="0" destOrd="0" parTransId="{6A28177E-A375-9B46-8B10-28BF1DB7BDE2}" sibTransId="{9520A8DD-E961-E145-B459-C6BA3994A0DA}"/>
    <dgm:cxn modelId="{47DA3122-42C5-E248-A71A-6007558F7832}" type="presOf" srcId="{440EC781-571F-2C46-B8E5-AAF89214972A}" destId="{A0204A79-AAD5-CC4B-A547-5A3EA7F332B6}" srcOrd="0" destOrd="1" presId="urn:microsoft.com/office/officeart/2005/8/layout/hList1"/>
    <dgm:cxn modelId="{BB67A229-D0A2-674E-AAF9-99640A9E7941}" srcId="{E30BA063-C261-9446-B535-5A4D317C41F7}" destId="{82803420-F873-FC40-8B45-BFDE3C31D4A1}" srcOrd="4" destOrd="0" parTransId="{32872A37-C0DC-844D-A783-32419515DD8B}" sibTransId="{19F3F773-C6E8-FF40-87FF-F693AD7775A2}"/>
    <dgm:cxn modelId="{4FC9C43B-D177-B346-BD0A-DD45CCCE2EAD}" type="presOf" srcId="{B8E0182E-A519-5C47-A481-A64650826929}" destId="{D1432466-F7BA-2F4D-A8DE-44C25E946C99}" srcOrd="0" destOrd="2" presId="urn:microsoft.com/office/officeart/2005/8/layout/hList1"/>
    <dgm:cxn modelId="{D2472548-CB25-544E-91BF-DC1B7BE4887C}" type="presOf" srcId="{E30BA063-C261-9446-B535-5A4D317C41F7}" destId="{54ABFD83-3AF1-9242-8DCE-9300370D262B}" srcOrd="0" destOrd="0" presId="urn:microsoft.com/office/officeart/2005/8/layout/hList1"/>
    <dgm:cxn modelId="{4AC5F84A-F6CD-8449-8453-1FD217E1B697}" type="presOf" srcId="{7130B3CB-BC41-DB41-8DC9-73BF24CABFAD}" destId="{A0204A79-AAD5-CC4B-A547-5A3EA7F332B6}" srcOrd="0" destOrd="4" presId="urn:microsoft.com/office/officeart/2005/8/layout/hList1"/>
    <dgm:cxn modelId="{9A069553-DCEA-C14D-8A81-C6E002BD83C4}" type="presOf" srcId="{1130A2AA-A939-6146-AEBD-222DE94AC923}" destId="{D1432466-F7BA-2F4D-A8DE-44C25E946C99}" srcOrd="0" destOrd="4" presId="urn:microsoft.com/office/officeart/2005/8/layout/hList1"/>
    <dgm:cxn modelId="{2D286859-EB8C-A348-8494-A3E42032E6F4}" type="presOf" srcId="{82803420-F873-FC40-8B45-BFDE3C31D4A1}" destId="{7D80FBC5-1999-6142-B831-2D60096E1975}" srcOrd="0" destOrd="4" presId="urn:microsoft.com/office/officeart/2005/8/layout/hList1"/>
    <dgm:cxn modelId="{9E99015A-3F5F-B546-91C0-4A57AEB388DF}" srcId="{E30BA063-C261-9446-B535-5A4D317C41F7}" destId="{3EB232A9-1D09-AE44-9F25-20AE681EE53A}" srcOrd="1" destOrd="0" parTransId="{35C082D5-2081-A34D-A6A6-1692C950DD0F}" sibTransId="{7C6CCA8D-AFFF-B24E-B6C1-5326BD64A353}"/>
    <dgm:cxn modelId="{2E7D7C5E-A5E7-C74D-95CA-D5E6C94EE6B6}" srcId="{F02B8C3F-D685-204D-A059-EC931061347E}" destId="{7130B3CB-BC41-DB41-8DC9-73BF24CABFAD}" srcOrd="4" destOrd="0" parTransId="{B8B59E6D-401A-F54F-A87B-D08852BED6C4}" sibTransId="{5E173C66-0D0B-724D-BB14-D2EFA821C1D4}"/>
    <dgm:cxn modelId="{55CEAC6E-61A4-DA4A-AB06-300C6294530D}" type="presOf" srcId="{F851A191-17DE-D545-9B89-1CAB99B73CCE}" destId="{D1432466-F7BA-2F4D-A8DE-44C25E946C99}" srcOrd="0" destOrd="3" presId="urn:microsoft.com/office/officeart/2005/8/layout/hList1"/>
    <dgm:cxn modelId="{10D58282-A619-084F-A406-400E14895A2F}" type="presOf" srcId="{7D017AC6-FC88-EA45-9987-03BF899C7BBA}" destId="{7D80FBC5-1999-6142-B831-2D60096E1975}" srcOrd="0" destOrd="3" presId="urn:microsoft.com/office/officeart/2005/8/layout/hList1"/>
    <dgm:cxn modelId="{08E40C84-255A-E046-9D3D-B0F4B37BE420}" type="presOf" srcId="{3EB232A9-1D09-AE44-9F25-20AE681EE53A}" destId="{7D80FBC5-1999-6142-B831-2D60096E1975}" srcOrd="0" destOrd="1" presId="urn:microsoft.com/office/officeart/2005/8/layout/hList1"/>
    <dgm:cxn modelId="{F4AD9D84-A481-AA47-BAE5-E6642E09A47E}" type="presOf" srcId="{F02B8C3F-D685-204D-A059-EC931061347E}" destId="{35BBCBFF-1701-1740-974C-87BDEEAE6E2D}" srcOrd="0" destOrd="0" presId="urn:microsoft.com/office/officeart/2005/8/layout/hList1"/>
    <dgm:cxn modelId="{DF1C458C-7AFD-E541-82F5-E1D8FD378B0F}" srcId="{E30BA063-C261-9446-B535-5A4D317C41F7}" destId="{7D017AC6-FC88-EA45-9987-03BF899C7BBA}" srcOrd="3" destOrd="0" parTransId="{EB2F43FB-244C-E540-B3D0-92A9A8BEC7B1}" sibTransId="{FC3929FD-E1E2-EF40-9596-956C23083294}"/>
    <dgm:cxn modelId="{15CEE894-62A0-B746-98F6-CC6191D94F6E}" type="presOf" srcId="{EDFC2F79-AAC6-F54A-B465-373A08717ADB}" destId="{7D80FBC5-1999-6142-B831-2D60096E1975}" srcOrd="0" destOrd="0" presId="urn:microsoft.com/office/officeart/2005/8/layout/hList1"/>
    <dgm:cxn modelId="{F24E7EA4-1DE9-9641-A583-9D659D6A40F2}" type="presOf" srcId="{FB57DBFF-B462-E64A-8DC1-839878E2910B}" destId="{A0204A79-AAD5-CC4B-A547-5A3EA7F332B6}" srcOrd="0" destOrd="2" presId="urn:microsoft.com/office/officeart/2005/8/layout/hList1"/>
    <dgm:cxn modelId="{3B57BFA9-9620-6941-A576-F185CD9996F7}" srcId="{13CAA683-007E-2740-91ED-6369766891B7}" destId="{F02B8C3F-D685-204D-A059-EC931061347E}" srcOrd="0" destOrd="0" parTransId="{42F5A82F-EA24-164D-8E4B-7A74348CDAE0}" sibTransId="{76F1A0A0-15E3-5243-986B-2AF2C9F4581E}"/>
    <dgm:cxn modelId="{C591A5AA-751C-124A-B49E-07808587DD28}" srcId="{F02B8C3F-D685-204D-A059-EC931061347E}" destId="{FB57DBFF-B462-E64A-8DC1-839878E2910B}" srcOrd="2" destOrd="0" parTransId="{22B5016C-1B7D-1049-A657-B57A50D8ACF8}" sibTransId="{AD059726-F2E3-C94E-AEC8-23DCFFF54D67}"/>
    <dgm:cxn modelId="{9C83C2AA-0267-724F-A889-BB3EE567EB0E}" type="presOf" srcId="{13CAA683-007E-2740-91ED-6369766891B7}" destId="{E1E96A78-5539-C24D-9B23-BB0B24A9C993}" srcOrd="0" destOrd="0" presId="urn:microsoft.com/office/officeart/2005/8/layout/hList1"/>
    <dgm:cxn modelId="{977F2BAC-ADD6-9047-8610-8E637759F850}" type="presOf" srcId="{91B20F19-1D23-8C4B-9F14-C7BBC0C354A2}" destId="{A9CC1387-A8C3-ED43-99A1-88B2F9CF2A19}" srcOrd="0" destOrd="0" presId="urn:microsoft.com/office/officeart/2005/8/layout/hList1"/>
    <dgm:cxn modelId="{6070CBAE-81BB-8241-861A-8111D29CC8AB}" srcId="{91B20F19-1D23-8C4B-9F14-C7BBC0C354A2}" destId="{1130A2AA-A939-6146-AEBD-222DE94AC923}" srcOrd="4" destOrd="0" parTransId="{730692B9-BC8B-A448-9905-7873653F97F5}" sibTransId="{4559732D-F4BF-0740-B336-25147273D820}"/>
    <dgm:cxn modelId="{D8D782AF-AF86-7944-9A17-C31353CE9A42}" srcId="{E30BA063-C261-9446-B535-5A4D317C41F7}" destId="{1A30AAE4-C189-BD49-94DD-65352C1209B2}" srcOrd="2" destOrd="0" parTransId="{70D7DEBE-8A79-C84E-8FD0-CCE38C413317}" sibTransId="{7FAD9846-A7E7-FB41-ACBA-E518FB82B83E}"/>
    <dgm:cxn modelId="{6FE679C0-B0A8-A641-8206-060CA26EB879}" srcId="{91B20F19-1D23-8C4B-9F14-C7BBC0C354A2}" destId="{F851A191-17DE-D545-9B89-1CAB99B73CCE}" srcOrd="3" destOrd="0" parTransId="{A01FF7EE-7C9D-D146-99BB-90C0307B2804}" sibTransId="{4CAA9150-4FC2-1E46-BCB2-946AF6B715B8}"/>
    <dgm:cxn modelId="{381251C9-3D7C-B148-BE73-73AE6FB6D5E5}" srcId="{E30BA063-C261-9446-B535-5A4D317C41F7}" destId="{EDFC2F79-AAC6-F54A-B465-373A08717ADB}" srcOrd="0" destOrd="0" parTransId="{12A759D1-18DA-6C41-AD94-1474CB6B0290}" sibTransId="{C0CE8DF7-053C-4A4F-9715-205C8A9F9771}"/>
    <dgm:cxn modelId="{1F2E2CCF-F81B-7745-B450-96F7BB25750F}" srcId="{E30BA063-C261-9446-B535-5A4D317C41F7}" destId="{C12B5A74-EC44-1C4B-930C-13DA3A3C3C5E}" srcOrd="5" destOrd="0" parTransId="{B91BDEE1-8848-1046-9D17-72911E32A8AC}" sibTransId="{33B2534C-4253-8D45-A4D0-5DBB321B79FD}"/>
    <dgm:cxn modelId="{CD400BE1-227C-6E42-8A7F-CC169DE056A5}" srcId="{F02B8C3F-D685-204D-A059-EC931061347E}" destId="{440EC781-571F-2C46-B8E5-AAF89214972A}" srcOrd="1" destOrd="0" parTransId="{D4783672-DD9F-2848-867A-C41849EBA440}" sibTransId="{4F3FCCC8-40CA-6A47-AEAC-DA80313BB7D9}"/>
    <dgm:cxn modelId="{7E4F80E3-8B10-374B-8592-28DDBC34E5D6}" srcId="{13CAA683-007E-2740-91ED-6369766891B7}" destId="{E30BA063-C261-9446-B535-5A4D317C41F7}" srcOrd="1" destOrd="0" parTransId="{AF941311-362A-B147-B4B1-4D733F35A638}" sibTransId="{64FB059A-E8E6-D440-8C27-520D8C3275AF}"/>
    <dgm:cxn modelId="{B16F85E8-B4F8-7D47-8996-E1FFA15384DE}" type="presOf" srcId="{9E6D64E8-0C43-2643-B3B0-B992A2FEA4DD}" destId="{A0204A79-AAD5-CC4B-A547-5A3EA7F332B6}" srcOrd="0" destOrd="5" presId="urn:microsoft.com/office/officeart/2005/8/layout/hList1"/>
    <dgm:cxn modelId="{B7F70DF0-1EB6-D74F-8959-54E080FC31AD}" srcId="{F02B8C3F-D685-204D-A059-EC931061347E}" destId="{9E6D64E8-0C43-2643-B3B0-B992A2FEA4DD}" srcOrd="5" destOrd="0" parTransId="{786AB6AB-628D-BE49-8883-657F6AC90B4E}" sibTransId="{C32EE34E-E591-7243-872E-0CF32DF7F9CD}"/>
    <dgm:cxn modelId="{997952F3-0BB1-0144-9968-4E665979A302}" type="presOf" srcId="{3F886527-64D9-314E-9A38-677C99008EB7}" destId="{D1432466-F7BA-2F4D-A8DE-44C25E946C99}" srcOrd="0" destOrd="1" presId="urn:microsoft.com/office/officeart/2005/8/layout/hList1"/>
    <dgm:cxn modelId="{EFB20EF9-1982-2945-9A79-CD9364ADAC70}" srcId="{91B20F19-1D23-8C4B-9F14-C7BBC0C354A2}" destId="{59EDF80D-9F5F-404C-B4D9-4468DD142D95}" srcOrd="0" destOrd="0" parTransId="{E296FE67-69C3-834B-BD41-479EA4D7B448}" sibTransId="{58173757-225C-7A46-A20A-05BAC495AB36}"/>
    <dgm:cxn modelId="{FBE070FC-8091-DE47-BDF3-6B8C2C50F6D3}" srcId="{91B20F19-1D23-8C4B-9F14-C7BBC0C354A2}" destId="{B8E0182E-A519-5C47-A481-A64650826929}" srcOrd="2" destOrd="0" parTransId="{AE9BC981-B1DC-B641-A595-B31B1A112BCA}" sibTransId="{71DCE5DA-C9E6-0441-B77D-6B26D191ADA0}"/>
    <dgm:cxn modelId="{C6DCF9E4-A21C-6F49-B55B-47D03FCB8DD3}" type="presParOf" srcId="{E1E96A78-5539-C24D-9B23-BB0B24A9C993}" destId="{E2D52732-FB21-8E42-BA50-DC6F4E0864DC}" srcOrd="0" destOrd="0" presId="urn:microsoft.com/office/officeart/2005/8/layout/hList1"/>
    <dgm:cxn modelId="{52256634-28DC-2642-8D9D-3FB78EB7C82C}" type="presParOf" srcId="{E2D52732-FB21-8E42-BA50-DC6F4E0864DC}" destId="{35BBCBFF-1701-1740-974C-87BDEEAE6E2D}" srcOrd="0" destOrd="0" presId="urn:microsoft.com/office/officeart/2005/8/layout/hList1"/>
    <dgm:cxn modelId="{35732A1B-44D1-9949-AAA7-861A5DFA1F43}" type="presParOf" srcId="{E2D52732-FB21-8E42-BA50-DC6F4E0864DC}" destId="{A0204A79-AAD5-CC4B-A547-5A3EA7F332B6}" srcOrd="1" destOrd="0" presId="urn:microsoft.com/office/officeart/2005/8/layout/hList1"/>
    <dgm:cxn modelId="{709B99EB-DDBC-7E46-AEC9-3D19D8D5D24C}" type="presParOf" srcId="{E1E96A78-5539-C24D-9B23-BB0B24A9C993}" destId="{20CA8743-F275-5541-8968-2B44D7257AB4}" srcOrd="1" destOrd="0" presId="urn:microsoft.com/office/officeart/2005/8/layout/hList1"/>
    <dgm:cxn modelId="{646AF1C3-C18B-6845-86B1-1270F458D725}" type="presParOf" srcId="{E1E96A78-5539-C24D-9B23-BB0B24A9C993}" destId="{25599B20-625F-A04B-86CC-C5FB65EC201E}" srcOrd="2" destOrd="0" presId="urn:microsoft.com/office/officeart/2005/8/layout/hList1"/>
    <dgm:cxn modelId="{DA4FD340-D531-5245-96A0-AD822873B6DB}" type="presParOf" srcId="{25599B20-625F-A04B-86CC-C5FB65EC201E}" destId="{54ABFD83-3AF1-9242-8DCE-9300370D262B}" srcOrd="0" destOrd="0" presId="urn:microsoft.com/office/officeart/2005/8/layout/hList1"/>
    <dgm:cxn modelId="{52CE1ED8-D24B-D947-ABDF-D96D51455E6E}" type="presParOf" srcId="{25599B20-625F-A04B-86CC-C5FB65EC201E}" destId="{7D80FBC5-1999-6142-B831-2D60096E1975}" srcOrd="1" destOrd="0" presId="urn:microsoft.com/office/officeart/2005/8/layout/hList1"/>
    <dgm:cxn modelId="{12B4012A-B51E-4142-89DC-C2B4130DC09A}" type="presParOf" srcId="{E1E96A78-5539-C24D-9B23-BB0B24A9C993}" destId="{86C099BC-FF5A-F243-81A6-0DB2D67644E5}" srcOrd="3" destOrd="0" presId="urn:microsoft.com/office/officeart/2005/8/layout/hList1"/>
    <dgm:cxn modelId="{4F9B33CE-680B-6D4E-9888-5A967D240272}" type="presParOf" srcId="{E1E96A78-5539-C24D-9B23-BB0B24A9C993}" destId="{F49B002A-3323-694E-A73C-D04F62D148F1}" srcOrd="4" destOrd="0" presId="urn:microsoft.com/office/officeart/2005/8/layout/hList1"/>
    <dgm:cxn modelId="{859C214E-FDED-4E42-A7C4-27C69DD5CFAF}" type="presParOf" srcId="{F49B002A-3323-694E-A73C-D04F62D148F1}" destId="{A9CC1387-A8C3-ED43-99A1-88B2F9CF2A19}" srcOrd="0" destOrd="0" presId="urn:microsoft.com/office/officeart/2005/8/layout/hList1"/>
    <dgm:cxn modelId="{F957EB12-65E5-E347-9C4F-E08578FAD407}" type="presParOf" srcId="{F49B002A-3323-694E-A73C-D04F62D148F1}" destId="{D1432466-F7BA-2F4D-A8DE-44C25E946C9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E0DF64-F64E-4F6E-A48A-A4726CD7AE19}"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496ACF33-90F3-4C95-A8D0-8D41D75EB537}">
      <dgm:prSet/>
      <dgm:spPr/>
      <dgm:t>
        <a:bodyPr/>
        <a:lstStyle/>
        <a:p>
          <a:r>
            <a:rPr lang="en-US" b="1" dirty="0"/>
            <a:t>Owners Three Options;</a:t>
          </a:r>
          <a:endParaRPr lang="en-US" dirty="0"/>
        </a:p>
      </dgm:t>
    </dgm:pt>
    <dgm:pt modelId="{E3980DB3-4B10-4D68-858A-A7470D80AD41}" type="parTrans" cxnId="{CD95C557-B9D3-43DC-B869-42442FA02EF4}">
      <dgm:prSet/>
      <dgm:spPr/>
      <dgm:t>
        <a:bodyPr/>
        <a:lstStyle/>
        <a:p>
          <a:endParaRPr lang="en-US"/>
        </a:p>
      </dgm:t>
    </dgm:pt>
    <dgm:pt modelId="{BED27E26-7C35-4CAE-8394-D0C067490ABB}" type="sibTrans" cxnId="{CD95C557-B9D3-43DC-B869-42442FA02EF4}">
      <dgm:prSet/>
      <dgm:spPr/>
      <dgm:t>
        <a:bodyPr/>
        <a:lstStyle/>
        <a:p>
          <a:endParaRPr lang="en-US"/>
        </a:p>
      </dgm:t>
    </dgm:pt>
    <dgm:pt modelId="{B294622F-E44D-48A6-A493-5284323E2422}">
      <dgm:prSet/>
      <dgm:spPr/>
      <dgm:t>
        <a:bodyPr/>
        <a:lstStyle/>
        <a:p>
          <a:r>
            <a:rPr lang="en-US"/>
            <a:t>Do not have to get pet insurance</a:t>
          </a:r>
        </a:p>
      </dgm:t>
    </dgm:pt>
    <dgm:pt modelId="{37BC5964-9695-4470-AD21-83A9521B518F}" type="parTrans" cxnId="{ED04F31E-1A7B-43DD-A99A-E4EC2CFF1F15}">
      <dgm:prSet/>
      <dgm:spPr/>
      <dgm:t>
        <a:bodyPr/>
        <a:lstStyle/>
        <a:p>
          <a:endParaRPr lang="en-US"/>
        </a:p>
      </dgm:t>
    </dgm:pt>
    <dgm:pt modelId="{BACC72BC-7C35-4564-89F3-EEC9F2E25FCA}" type="sibTrans" cxnId="{ED04F31E-1A7B-43DD-A99A-E4EC2CFF1F15}">
      <dgm:prSet/>
      <dgm:spPr/>
      <dgm:t>
        <a:bodyPr/>
        <a:lstStyle/>
        <a:p>
          <a:endParaRPr lang="en-US"/>
        </a:p>
      </dgm:t>
    </dgm:pt>
    <dgm:pt modelId="{FB9EEF5B-8D80-4B0C-8BA7-324A5EFA98D6}">
      <dgm:prSet/>
      <dgm:spPr/>
      <dgm:t>
        <a:bodyPr/>
        <a:lstStyle/>
        <a:p>
          <a:r>
            <a:rPr lang="en-US"/>
            <a:t>Take your monthly quote (i.e. - $75/month) an invest in a saving account</a:t>
          </a:r>
        </a:p>
      </dgm:t>
    </dgm:pt>
    <dgm:pt modelId="{91FC9B29-E209-4870-BF61-171187C21C86}" type="parTrans" cxnId="{FA239FCE-4822-4FA0-B7BE-C296B7BEAF67}">
      <dgm:prSet/>
      <dgm:spPr/>
      <dgm:t>
        <a:bodyPr/>
        <a:lstStyle/>
        <a:p>
          <a:endParaRPr lang="en-US"/>
        </a:p>
      </dgm:t>
    </dgm:pt>
    <dgm:pt modelId="{BDBCF02D-8026-49CE-9174-41EE1B53B723}" type="sibTrans" cxnId="{FA239FCE-4822-4FA0-B7BE-C296B7BEAF67}">
      <dgm:prSet/>
      <dgm:spPr/>
      <dgm:t>
        <a:bodyPr/>
        <a:lstStyle/>
        <a:p>
          <a:endParaRPr lang="en-US"/>
        </a:p>
      </dgm:t>
    </dgm:pt>
    <dgm:pt modelId="{20DB8380-F0ED-485C-9A02-3117240B7235}">
      <dgm:prSet/>
      <dgm:spPr/>
      <dgm:t>
        <a:bodyPr/>
        <a:lstStyle/>
        <a:p>
          <a:r>
            <a:rPr lang="en-US" dirty="0"/>
            <a:t>Purchase Pet Insurance (numerous companies)</a:t>
          </a:r>
        </a:p>
      </dgm:t>
    </dgm:pt>
    <dgm:pt modelId="{251D2CFE-8159-4B28-98B1-440153D1D8DF}" type="parTrans" cxnId="{015E75B5-7EAE-40DD-8924-891DD3BB9DB9}">
      <dgm:prSet/>
      <dgm:spPr/>
      <dgm:t>
        <a:bodyPr/>
        <a:lstStyle/>
        <a:p>
          <a:endParaRPr lang="en-US"/>
        </a:p>
      </dgm:t>
    </dgm:pt>
    <dgm:pt modelId="{9E566A36-9A22-4D3B-A93E-03B813BC215F}" type="sibTrans" cxnId="{015E75B5-7EAE-40DD-8924-891DD3BB9DB9}">
      <dgm:prSet/>
      <dgm:spPr/>
      <dgm:t>
        <a:bodyPr/>
        <a:lstStyle/>
        <a:p>
          <a:endParaRPr lang="en-US"/>
        </a:p>
      </dgm:t>
    </dgm:pt>
    <dgm:pt modelId="{EC720E47-163E-4AB1-83A2-8AECC92F9958}">
      <dgm:prSet/>
      <dgm:spPr/>
      <dgm:t>
        <a:bodyPr/>
        <a:lstStyle/>
        <a:p>
          <a:r>
            <a:rPr lang="en-US"/>
            <a:t>Trupanion</a:t>
          </a:r>
        </a:p>
      </dgm:t>
    </dgm:pt>
    <dgm:pt modelId="{95A13EAF-D9D3-4BE9-A064-627827074D75}" type="parTrans" cxnId="{A68EFE61-3057-468A-BFA4-C59A75EA9C77}">
      <dgm:prSet/>
      <dgm:spPr/>
      <dgm:t>
        <a:bodyPr/>
        <a:lstStyle/>
        <a:p>
          <a:endParaRPr lang="en-US"/>
        </a:p>
      </dgm:t>
    </dgm:pt>
    <dgm:pt modelId="{B5D720A0-804D-4CA0-A84D-169EF72E50BB}" type="sibTrans" cxnId="{A68EFE61-3057-468A-BFA4-C59A75EA9C77}">
      <dgm:prSet/>
      <dgm:spPr/>
      <dgm:t>
        <a:bodyPr/>
        <a:lstStyle/>
        <a:p>
          <a:endParaRPr lang="en-US"/>
        </a:p>
      </dgm:t>
    </dgm:pt>
    <dgm:pt modelId="{D11034A7-F0CA-43B9-B625-E519B259E784}">
      <dgm:prSet/>
      <dgm:spPr/>
      <dgm:t>
        <a:bodyPr/>
        <a:lstStyle/>
        <a:p>
          <a:r>
            <a:rPr lang="en-US"/>
            <a:t>Info &amp; Link</a:t>
          </a:r>
        </a:p>
      </dgm:t>
    </dgm:pt>
    <dgm:pt modelId="{E2E36C20-5BA3-4022-BFC5-6FC00EE043E2}" type="parTrans" cxnId="{0D4FC940-3FB1-431D-8E42-005608A9CEF6}">
      <dgm:prSet/>
      <dgm:spPr/>
      <dgm:t>
        <a:bodyPr/>
        <a:lstStyle/>
        <a:p>
          <a:endParaRPr lang="en-US"/>
        </a:p>
      </dgm:t>
    </dgm:pt>
    <dgm:pt modelId="{20B6CE53-8482-49DA-9C22-7CDF85C401A5}" type="sibTrans" cxnId="{0D4FC940-3FB1-431D-8E42-005608A9CEF6}">
      <dgm:prSet/>
      <dgm:spPr/>
      <dgm:t>
        <a:bodyPr/>
        <a:lstStyle/>
        <a:p>
          <a:endParaRPr lang="en-US"/>
        </a:p>
      </dgm:t>
    </dgm:pt>
    <dgm:pt modelId="{D6B7A6A9-6909-441F-A5FC-FE5531CBDEC1}">
      <dgm:prSet/>
      <dgm:spPr/>
      <dgm:t>
        <a:bodyPr/>
        <a:lstStyle/>
        <a:p>
          <a:r>
            <a:rPr lang="en-US"/>
            <a:t>Pet Watch</a:t>
          </a:r>
        </a:p>
      </dgm:t>
    </dgm:pt>
    <dgm:pt modelId="{BBE49A80-0EFC-44FB-8AB4-BD426D6AA60F}" type="parTrans" cxnId="{91B7A089-FFCC-4544-8602-769D300E31F3}">
      <dgm:prSet/>
      <dgm:spPr/>
      <dgm:t>
        <a:bodyPr/>
        <a:lstStyle/>
        <a:p>
          <a:endParaRPr lang="en-US"/>
        </a:p>
      </dgm:t>
    </dgm:pt>
    <dgm:pt modelId="{7E23F2A3-53B5-45A4-9C1E-6A3597508568}" type="sibTrans" cxnId="{91B7A089-FFCC-4544-8602-769D300E31F3}">
      <dgm:prSet/>
      <dgm:spPr/>
      <dgm:t>
        <a:bodyPr/>
        <a:lstStyle/>
        <a:p>
          <a:endParaRPr lang="en-US"/>
        </a:p>
      </dgm:t>
    </dgm:pt>
    <dgm:pt modelId="{CF0A0B11-A9BE-41B6-8CFF-A17C389BD2F8}">
      <dgm:prSet/>
      <dgm:spPr/>
      <dgm:t>
        <a:bodyPr/>
        <a:lstStyle/>
        <a:p>
          <a:r>
            <a:rPr lang="en-US"/>
            <a:t>Info &amp; Link</a:t>
          </a:r>
        </a:p>
      </dgm:t>
    </dgm:pt>
    <dgm:pt modelId="{1FB7EEED-02F0-449C-8C15-00BDA0232643}" type="parTrans" cxnId="{26B3D50C-2AB3-4869-8539-078BE0443495}">
      <dgm:prSet/>
      <dgm:spPr/>
      <dgm:t>
        <a:bodyPr/>
        <a:lstStyle/>
        <a:p>
          <a:endParaRPr lang="en-US"/>
        </a:p>
      </dgm:t>
    </dgm:pt>
    <dgm:pt modelId="{CA780C24-1579-4763-845A-A57E12304821}" type="sibTrans" cxnId="{26B3D50C-2AB3-4869-8539-078BE0443495}">
      <dgm:prSet/>
      <dgm:spPr/>
      <dgm:t>
        <a:bodyPr/>
        <a:lstStyle/>
        <a:p>
          <a:endParaRPr lang="en-US"/>
        </a:p>
      </dgm:t>
    </dgm:pt>
    <dgm:pt modelId="{9BD401BE-7CE6-4EDB-B446-F4D83AF521AD}">
      <dgm:prSet/>
      <dgm:spPr/>
      <dgm:t>
        <a:bodyPr/>
        <a:lstStyle/>
        <a:p>
          <a:r>
            <a:rPr lang="en-US"/>
            <a:t>CAA</a:t>
          </a:r>
        </a:p>
      </dgm:t>
    </dgm:pt>
    <dgm:pt modelId="{5F57DD8B-428F-49A4-95F4-3209FCDE19E6}" type="parTrans" cxnId="{65F6D194-E8D9-48D8-846A-31656C814204}">
      <dgm:prSet/>
      <dgm:spPr/>
      <dgm:t>
        <a:bodyPr/>
        <a:lstStyle/>
        <a:p>
          <a:endParaRPr lang="en-US"/>
        </a:p>
      </dgm:t>
    </dgm:pt>
    <dgm:pt modelId="{E161FEDD-F775-45ED-985B-A23750C61897}" type="sibTrans" cxnId="{65F6D194-E8D9-48D8-846A-31656C814204}">
      <dgm:prSet/>
      <dgm:spPr/>
      <dgm:t>
        <a:bodyPr/>
        <a:lstStyle/>
        <a:p>
          <a:endParaRPr lang="en-US"/>
        </a:p>
      </dgm:t>
    </dgm:pt>
    <dgm:pt modelId="{0B7F5338-D375-490F-918C-48404F1FB6D4}">
      <dgm:prSet/>
      <dgm:spPr/>
      <dgm:t>
        <a:bodyPr/>
        <a:lstStyle/>
        <a:p>
          <a:r>
            <a:rPr lang="en-US"/>
            <a:t>Info &amp; Link</a:t>
          </a:r>
        </a:p>
      </dgm:t>
    </dgm:pt>
    <dgm:pt modelId="{7F1B19D9-8B6E-49A3-B630-3EBDA46110EB}" type="parTrans" cxnId="{FF151257-BDC0-41B9-95C2-E4CB1365164D}">
      <dgm:prSet/>
      <dgm:spPr/>
      <dgm:t>
        <a:bodyPr/>
        <a:lstStyle/>
        <a:p>
          <a:endParaRPr lang="en-US"/>
        </a:p>
      </dgm:t>
    </dgm:pt>
    <dgm:pt modelId="{F00384D5-85C7-4BCF-9949-B933443DB107}" type="sibTrans" cxnId="{FF151257-BDC0-41B9-95C2-E4CB1365164D}">
      <dgm:prSet/>
      <dgm:spPr/>
      <dgm:t>
        <a:bodyPr/>
        <a:lstStyle/>
        <a:p>
          <a:endParaRPr lang="en-US"/>
        </a:p>
      </dgm:t>
    </dgm:pt>
    <dgm:pt modelId="{967519E2-72F3-4A40-8AF2-9869A5D3D847}" type="pres">
      <dgm:prSet presAssocID="{72E0DF64-F64E-4F6E-A48A-A4726CD7AE19}" presName="Name0" presStyleCnt="0">
        <dgm:presLayoutVars>
          <dgm:dir/>
          <dgm:resizeHandles val="exact"/>
        </dgm:presLayoutVars>
      </dgm:prSet>
      <dgm:spPr/>
    </dgm:pt>
    <dgm:pt modelId="{128CD403-C6AC-9C4E-81B5-8532631F42C0}" type="pres">
      <dgm:prSet presAssocID="{496ACF33-90F3-4C95-A8D0-8D41D75EB537}" presName="node" presStyleLbl="node1" presStyleIdx="0" presStyleCnt="7">
        <dgm:presLayoutVars>
          <dgm:bulletEnabled val="1"/>
        </dgm:presLayoutVars>
      </dgm:prSet>
      <dgm:spPr/>
    </dgm:pt>
    <dgm:pt modelId="{A6C89926-9ABD-7E4A-9E58-1E2A40896D16}" type="pres">
      <dgm:prSet presAssocID="{BED27E26-7C35-4CAE-8394-D0C067490ABB}" presName="sibTrans" presStyleLbl="sibTrans1D1" presStyleIdx="0" presStyleCnt="6"/>
      <dgm:spPr/>
    </dgm:pt>
    <dgm:pt modelId="{1817707C-7FC3-DA4C-9BFB-694268042168}" type="pres">
      <dgm:prSet presAssocID="{BED27E26-7C35-4CAE-8394-D0C067490ABB}" presName="connectorText" presStyleLbl="sibTrans1D1" presStyleIdx="0" presStyleCnt="6"/>
      <dgm:spPr/>
    </dgm:pt>
    <dgm:pt modelId="{4C8F910E-11FC-5240-BA91-6CB0B741923D}" type="pres">
      <dgm:prSet presAssocID="{B294622F-E44D-48A6-A493-5284323E2422}" presName="node" presStyleLbl="node1" presStyleIdx="1" presStyleCnt="7">
        <dgm:presLayoutVars>
          <dgm:bulletEnabled val="1"/>
        </dgm:presLayoutVars>
      </dgm:prSet>
      <dgm:spPr/>
    </dgm:pt>
    <dgm:pt modelId="{5D251CC6-D8E3-D44D-AF40-22433F209D6D}" type="pres">
      <dgm:prSet presAssocID="{BACC72BC-7C35-4564-89F3-EEC9F2E25FCA}" presName="sibTrans" presStyleLbl="sibTrans1D1" presStyleIdx="1" presStyleCnt="6"/>
      <dgm:spPr/>
    </dgm:pt>
    <dgm:pt modelId="{EEC2D76C-A419-EE4A-8581-358729137DE8}" type="pres">
      <dgm:prSet presAssocID="{BACC72BC-7C35-4564-89F3-EEC9F2E25FCA}" presName="connectorText" presStyleLbl="sibTrans1D1" presStyleIdx="1" presStyleCnt="6"/>
      <dgm:spPr/>
    </dgm:pt>
    <dgm:pt modelId="{1A1594A8-0EB0-B045-B047-606276785410}" type="pres">
      <dgm:prSet presAssocID="{FB9EEF5B-8D80-4B0C-8BA7-324A5EFA98D6}" presName="node" presStyleLbl="node1" presStyleIdx="2" presStyleCnt="7">
        <dgm:presLayoutVars>
          <dgm:bulletEnabled val="1"/>
        </dgm:presLayoutVars>
      </dgm:prSet>
      <dgm:spPr/>
    </dgm:pt>
    <dgm:pt modelId="{833BA9F4-A4B8-564D-8A44-B3B1FAD6593C}" type="pres">
      <dgm:prSet presAssocID="{BDBCF02D-8026-49CE-9174-41EE1B53B723}" presName="sibTrans" presStyleLbl="sibTrans1D1" presStyleIdx="2" presStyleCnt="6"/>
      <dgm:spPr/>
    </dgm:pt>
    <dgm:pt modelId="{04AB7FD3-9390-B945-BC23-001673DB19AC}" type="pres">
      <dgm:prSet presAssocID="{BDBCF02D-8026-49CE-9174-41EE1B53B723}" presName="connectorText" presStyleLbl="sibTrans1D1" presStyleIdx="2" presStyleCnt="6"/>
      <dgm:spPr/>
    </dgm:pt>
    <dgm:pt modelId="{8004CFD6-2B88-7844-9E02-6EA4F736C5B4}" type="pres">
      <dgm:prSet presAssocID="{20DB8380-F0ED-485C-9A02-3117240B7235}" presName="node" presStyleLbl="node1" presStyleIdx="3" presStyleCnt="7">
        <dgm:presLayoutVars>
          <dgm:bulletEnabled val="1"/>
        </dgm:presLayoutVars>
      </dgm:prSet>
      <dgm:spPr/>
    </dgm:pt>
    <dgm:pt modelId="{99CFBF3E-9E01-B644-8EA8-E446F597C8BA}" type="pres">
      <dgm:prSet presAssocID="{9E566A36-9A22-4D3B-A93E-03B813BC215F}" presName="sibTrans" presStyleLbl="sibTrans1D1" presStyleIdx="3" presStyleCnt="6"/>
      <dgm:spPr/>
    </dgm:pt>
    <dgm:pt modelId="{74D33962-DF80-124D-A24B-33DB6E7BABF5}" type="pres">
      <dgm:prSet presAssocID="{9E566A36-9A22-4D3B-A93E-03B813BC215F}" presName="connectorText" presStyleLbl="sibTrans1D1" presStyleIdx="3" presStyleCnt="6"/>
      <dgm:spPr/>
    </dgm:pt>
    <dgm:pt modelId="{7E4CA020-6545-064A-9CA1-960E1592D916}" type="pres">
      <dgm:prSet presAssocID="{EC720E47-163E-4AB1-83A2-8AECC92F9958}" presName="node" presStyleLbl="node1" presStyleIdx="4" presStyleCnt="7">
        <dgm:presLayoutVars>
          <dgm:bulletEnabled val="1"/>
        </dgm:presLayoutVars>
      </dgm:prSet>
      <dgm:spPr/>
    </dgm:pt>
    <dgm:pt modelId="{63157917-DC82-5444-8827-22EB9A37EF24}" type="pres">
      <dgm:prSet presAssocID="{B5D720A0-804D-4CA0-A84D-169EF72E50BB}" presName="sibTrans" presStyleLbl="sibTrans1D1" presStyleIdx="4" presStyleCnt="6"/>
      <dgm:spPr/>
    </dgm:pt>
    <dgm:pt modelId="{0B102DE1-D085-A441-99D0-82B90A07EAE9}" type="pres">
      <dgm:prSet presAssocID="{B5D720A0-804D-4CA0-A84D-169EF72E50BB}" presName="connectorText" presStyleLbl="sibTrans1D1" presStyleIdx="4" presStyleCnt="6"/>
      <dgm:spPr/>
    </dgm:pt>
    <dgm:pt modelId="{9BAC9219-8327-044D-808F-AB3F67FE618D}" type="pres">
      <dgm:prSet presAssocID="{D6B7A6A9-6909-441F-A5FC-FE5531CBDEC1}" presName="node" presStyleLbl="node1" presStyleIdx="5" presStyleCnt="7">
        <dgm:presLayoutVars>
          <dgm:bulletEnabled val="1"/>
        </dgm:presLayoutVars>
      </dgm:prSet>
      <dgm:spPr/>
    </dgm:pt>
    <dgm:pt modelId="{C5E2DCB0-E458-E542-AA78-064C89A1598F}" type="pres">
      <dgm:prSet presAssocID="{7E23F2A3-53B5-45A4-9C1E-6A3597508568}" presName="sibTrans" presStyleLbl="sibTrans1D1" presStyleIdx="5" presStyleCnt="6"/>
      <dgm:spPr/>
    </dgm:pt>
    <dgm:pt modelId="{CA7C0B18-6528-754F-8085-3CAD9E5C821C}" type="pres">
      <dgm:prSet presAssocID="{7E23F2A3-53B5-45A4-9C1E-6A3597508568}" presName="connectorText" presStyleLbl="sibTrans1D1" presStyleIdx="5" presStyleCnt="6"/>
      <dgm:spPr/>
    </dgm:pt>
    <dgm:pt modelId="{BE3F1D94-242C-8546-A9C2-C16DA1EC5F0F}" type="pres">
      <dgm:prSet presAssocID="{9BD401BE-7CE6-4EDB-B446-F4D83AF521AD}" presName="node" presStyleLbl="node1" presStyleIdx="6" presStyleCnt="7">
        <dgm:presLayoutVars>
          <dgm:bulletEnabled val="1"/>
        </dgm:presLayoutVars>
      </dgm:prSet>
      <dgm:spPr/>
    </dgm:pt>
  </dgm:ptLst>
  <dgm:cxnLst>
    <dgm:cxn modelId="{26B3D50C-2AB3-4869-8539-078BE0443495}" srcId="{D6B7A6A9-6909-441F-A5FC-FE5531CBDEC1}" destId="{CF0A0B11-A9BE-41B6-8CFF-A17C389BD2F8}" srcOrd="0" destOrd="0" parTransId="{1FB7EEED-02F0-449C-8C15-00BDA0232643}" sibTransId="{CA780C24-1579-4763-845A-A57E12304821}"/>
    <dgm:cxn modelId="{4B7F6517-D907-0D4C-BFCE-22D463A363F5}" type="presOf" srcId="{7E23F2A3-53B5-45A4-9C1E-6A3597508568}" destId="{CA7C0B18-6528-754F-8085-3CAD9E5C821C}" srcOrd="1" destOrd="0" presId="urn:microsoft.com/office/officeart/2016/7/layout/RepeatingBendingProcessNew"/>
    <dgm:cxn modelId="{ED04F31E-1A7B-43DD-A99A-E4EC2CFF1F15}" srcId="{72E0DF64-F64E-4F6E-A48A-A4726CD7AE19}" destId="{B294622F-E44D-48A6-A493-5284323E2422}" srcOrd="1" destOrd="0" parTransId="{37BC5964-9695-4470-AD21-83A9521B518F}" sibTransId="{BACC72BC-7C35-4564-89F3-EEC9F2E25FCA}"/>
    <dgm:cxn modelId="{7D581920-D97B-774E-B185-18B35A7DC62B}" type="presOf" srcId="{BED27E26-7C35-4CAE-8394-D0C067490ABB}" destId="{A6C89926-9ABD-7E4A-9E58-1E2A40896D16}" srcOrd="0" destOrd="0" presId="urn:microsoft.com/office/officeart/2016/7/layout/RepeatingBendingProcessNew"/>
    <dgm:cxn modelId="{E1435B21-A7DE-1B45-B03E-C2CE03C9B186}" type="presOf" srcId="{CF0A0B11-A9BE-41B6-8CFF-A17C389BD2F8}" destId="{9BAC9219-8327-044D-808F-AB3F67FE618D}" srcOrd="0" destOrd="1" presId="urn:microsoft.com/office/officeart/2016/7/layout/RepeatingBendingProcessNew"/>
    <dgm:cxn modelId="{7D365031-6D74-F54E-8220-FC3F35CC35E8}" type="presOf" srcId="{BDBCF02D-8026-49CE-9174-41EE1B53B723}" destId="{04AB7FD3-9390-B945-BC23-001673DB19AC}" srcOrd="1" destOrd="0" presId="urn:microsoft.com/office/officeart/2016/7/layout/RepeatingBendingProcessNew"/>
    <dgm:cxn modelId="{FE96C333-04A7-A040-A7F4-D162D37A2A3B}" type="presOf" srcId="{BACC72BC-7C35-4564-89F3-EEC9F2E25FCA}" destId="{EEC2D76C-A419-EE4A-8581-358729137DE8}" srcOrd="1" destOrd="0" presId="urn:microsoft.com/office/officeart/2016/7/layout/RepeatingBendingProcessNew"/>
    <dgm:cxn modelId="{E6A82836-D187-0547-BC55-19DA2F2E824D}" type="presOf" srcId="{B5D720A0-804D-4CA0-A84D-169EF72E50BB}" destId="{63157917-DC82-5444-8827-22EB9A37EF24}" srcOrd="0" destOrd="0" presId="urn:microsoft.com/office/officeart/2016/7/layout/RepeatingBendingProcessNew"/>
    <dgm:cxn modelId="{0AC18039-19F5-E449-999D-1F3DE2A95A55}" type="presOf" srcId="{7E23F2A3-53B5-45A4-9C1E-6A3597508568}" destId="{C5E2DCB0-E458-E542-AA78-064C89A1598F}" srcOrd="0" destOrd="0" presId="urn:microsoft.com/office/officeart/2016/7/layout/RepeatingBendingProcessNew"/>
    <dgm:cxn modelId="{0D4FC940-3FB1-431D-8E42-005608A9CEF6}" srcId="{EC720E47-163E-4AB1-83A2-8AECC92F9958}" destId="{D11034A7-F0CA-43B9-B625-E519B259E784}" srcOrd="0" destOrd="0" parTransId="{E2E36C20-5BA3-4022-BFC5-6FC00EE043E2}" sibTransId="{20B6CE53-8482-49DA-9C22-7CDF85C401A5}"/>
    <dgm:cxn modelId="{5CE55752-4499-834E-85B5-9DD53D9E23DA}" type="presOf" srcId="{9E566A36-9A22-4D3B-A93E-03B813BC215F}" destId="{99CFBF3E-9E01-B644-8EA8-E446F597C8BA}" srcOrd="0" destOrd="0" presId="urn:microsoft.com/office/officeart/2016/7/layout/RepeatingBendingProcessNew"/>
    <dgm:cxn modelId="{FF151257-BDC0-41B9-95C2-E4CB1365164D}" srcId="{9BD401BE-7CE6-4EDB-B446-F4D83AF521AD}" destId="{0B7F5338-D375-490F-918C-48404F1FB6D4}" srcOrd="0" destOrd="0" parTransId="{7F1B19D9-8B6E-49A3-B630-3EBDA46110EB}" sibTransId="{F00384D5-85C7-4BCF-9949-B933443DB107}"/>
    <dgm:cxn modelId="{CD95C557-B9D3-43DC-B869-42442FA02EF4}" srcId="{72E0DF64-F64E-4F6E-A48A-A4726CD7AE19}" destId="{496ACF33-90F3-4C95-A8D0-8D41D75EB537}" srcOrd="0" destOrd="0" parTransId="{E3980DB3-4B10-4D68-858A-A7470D80AD41}" sibTransId="{BED27E26-7C35-4CAE-8394-D0C067490ABB}"/>
    <dgm:cxn modelId="{0251C758-ADBA-D84B-AAE1-831175D66903}" type="presOf" srcId="{9E566A36-9A22-4D3B-A93E-03B813BC215F}" destId="{74D33962-DF80-124D-A24B-33DB6E7BABF5}" srcOrd="1" destOrd="0" presId="urn:microsoft.com/office/officeart/2016/7/layout/RepeatingBendingProcessNew"/>
    <dgm:cxn modelId="{A68EFE61-3057-468A-BFA4-C59A75EA9C77}" srcId="{72E0DF64-F64E-4F6E-A48A-A4726CD7AE19}" destId="{EC720E47-163E-4AB1-83A2-8AECC92F9958}" srcOrd="4" destOrd="0" parTransId="{95A13EAF-D9D3-4BE9-A064-627827074D75}" sibTransId="{B5D720A0-804D-4CA0-A84D-169EF72E50BB}"/>
    <dgm:cxn modelId="{EDAF3A6A-B32C-7A42-847D-F25557FD64D2}" type="presOf" srcId="{0B7F5338-D375-490F-918C-48404F1FB6D4}" destId="{BE3F1D94-242C-8546-A9C2-C16DA1EC5F0F}" srcOrd="0" destOrd="1" presId="urn:microsoft.com/office/officeart/2016/7/layout/RepeatingBendingProcessNew"/>
    <dgm:cxn modelId="{94BD8E77-0E01-4041-9DA2-CD8695F85A68}" type="presOf" srcId="{B294622F-E44D-48A6-A493-5284323E2422}" destId="{4C8F910E-11FC-5240-BA91-6CB0B741923D}" srcOrd="0" destOrd="0" presId="urn:microsoft.com/office/officeart/2016/7/layout/RepeatingBendingProcessNew"/>
    <dgm:cxn modelId="{EFAC687B-9EE8-084E-B7DA-BD5D954579A2}" type="presOf" srcId="{20DB8380-F0ED-485C-9A02-3117240B7235}" destId="{8004CFD6-2B88-7844-9E02-6EA4F736C5B4}" srcOrd="0" destOrd="0" presId="urn:microsoft.com/office/officeart/2016/7/layout/RepeatingBendingProcessNew"/>
    <dgm:cxn modelId="{A3408781-F894-FC44-B7FC-0716DD35D784}" type="presOf" srcId="{496ACF33-90F3-4C95-A8D0-8D41D75EB537}" destId="{128CD403-C6AC-9C4E-81B5-8532631F42C0}" srcOrd="0" destOrd="0" presId="urn:microsoft.com/office/officeart/2016/7/layout/RepeatingBendingProcessNew"/>
    <dgm:cxn modelId="{91B7A089-FFCC-4544-8602-769D300E31F3}" srcId="{72E0DF64-F64E-4F6E-A48A-A4726CD7AE19}" destId="{D6B7A6A9-6909-441F-A5FC-FE5531CBDEC1}" srcOrd="5" destOrd="0" parTransId="{BBE49A80-0EFC-44FB-8AB4-BD426D6AA60F}" sibTransId="{7E23F2A3-53B5-45A4-9C1E-6A3597508568}"/>
    <dgm:cxn modelId="{65F6D194-E8D9-48D8-846A-31656C814204}" srcId="{72E0DF64-F64E-4F6E-A48A-A4726CD7AE19}" destId="{9BD401BE-7CE6-4EDB-B446-F4D83AF521AD}" srcOrd="6" destOrd="0" parTransId="{5F57DD8B-428F-49A4-95F4-3209FCDE19E6}" sibTransId="{E161FEDD-F775-45ED-985B-A23750C61897}"/>
    <dgm:cxn modelId="{BE11969D-7CDF-A444-9A37-AAB3DCB47734}" type="presOf" srcId="{BED27E26-7C35-4CAE-8394-D0C067490ABB}" destId="{1817707C-7FC3-DA4C-9BFB-694268042168}" srcOrd="1" destOrd="0" presId="urn:microsoft.com/office/officeart/2016/7/layout/RepeatingBendingProcessNew"/>
    <dgm:cxn modelId="{651AE5AF-9742-834C-9A8F-1AFF815518CF}" type="presOf" srcId="{9BD401BE-7CE6-4EDB-B446-F4D83AF521AD}" destId="{BE3F1D94-242C-8546-A9C2-C16DA1EC5F0F}" srcOrd="0" destOrd="0" presId="urn:microsoft.com/office/officeart/2016/7/layout/RepeatingBendingProcessNew"/>
    <dgm:cxn modelId="{B5D56CB1-D51C-0241-AF16-0E90AB7A734D}" type="presOf" srcId="{BACC72BC-7C35-4564-89F3-EEC9F2E25FCA}" destId="{5D251CC6-D8E3-D44D-AF40-22433F209D6D}" srcOrd="0" destOrd="0" presId="urn:microsoft.com/office/officeart/2016/7/layout/RepeatingBendingProcessNew"/>
    <dgm:cxn modelId="{015E75B5-7EAE-40DD-8924-891DD3BB9DB9}" srcId="{72E0DF64-F64E-4F6E-A48A-A4726CD7AE19}" destId="{20DB8380-F0ED-485C-9A02-3117240B7235}" srcOrd="3" destOrd="0" parTransId="{251D2CFE-8159-4B28-98B1-440153D1D8DF}" sibTransId="{9E566A36-9A22-4D3B-A93E-03B813BC215F}"/>
    <dgm:cxn modelId="{FEC654B6-F95A-0643-9B5B-1987E52BC1AC}" type="presOf" srcId="{72E0DF64-F64E-4F6E-A48A-A4726CD7AE19}" destId="{967519E2-72F3-4A40-8AF2-9869A5D3D847}" srcOrd="0" destOrd="0" presId="urn:microsoft.com/office/officeart/2016/7/layout/RepeatingBendingProcessNew"/>
    <dgm:cxn modelId="{D3CCF5C6-B88D-8741-9668-93A9E8783C78}" type="presOf" srcId="{FB9EEF5B-8D80-4B0C-8BA7-324A5EFA98D6}" destId="{1A1594A8-0EB0-B045-B047-606276785410}" srcOrd="0" destOrd="0" presId="urn:microsoft.com/office/officeart/2016/7/layout/RepeatingBendingProcessNew"/>
    <dgm:cxn modelId="{FA239FCE-4822-4FA0-B7BE-C296B7BEAF67}" srcId="{72E0DF64-F64E-4F6E-A48A-A4726CD7AE19}" destId="{FB9EEF5B-8D80-4B0C-8BA7-324A5EFA98D6}" srcOrd="2" destOrd="0" parTransId="{91FC9B29-E209-4870-BF61-171187C21C86}" sibTransId="{BDBCF02D-8026-49CE-9174-41EE1B53B723}"/>
    <dgm:cxn modelId="{2C8FF1E4-F875-7646-97D5-3D5795A2C118}" type="presOf" srcId="{B5D720A0-804D-4CA0-A84D-169EF72E50BB}" destId="{0B102DE1-D085-A441-99D0-82B90A07EAE9}" srcOrd="1" destOrd="0" presId="urn:microsoft.com/office/officeart/2016/7/layout/RepeatingBendingProcessNew"/>
    <dgm:cxn modelId="{8705E3EE-69B2-974A-868C-97D22F87F98C}" type="presOf" srcId="{D11034A7-F0CA-43B9-B625-E519B259E784}" destId="{7E4CA020-6545-064A-9CA1-960E1592D916}" srcOrd="0" destOrd="1" presId="urn:microsoft.com/office/officeart/2016/7/layout/RepeatingBendingProcessNew"/>
    <dgm:cxn modelId="{528B48F6-7894-C846-9B58-C7936616AF44}" type="presOf" srcId="{D6B7A6A9-6909-441F-A5FC-FE5531CBDEC1}" destId="{9BAC9219-8327-044D-808F-AB3F67FE618D}" srcOrd="0" destOrd="0" presId="urn:microsoft.com/office/officeart/2016/7/layout/RepeatingBendingProcessNew"/>
    <dgm:cxn modelId="{287D8BF8-AA55-174B-801B-4BB456EE120B}" type="presOf" srcId="{BDBCF02D-8026-49CE-9174-41EE1B53B723}" destId="{833BA9F4-A4B8-564D-8A44-B3B1FAD6593C}" srcOrd="0" destOrd="0" presId="urn:microsoft.com/office/officeart/2016/7/layout/RepeatingBendingProcessNew"/>
    <dgm:cxn modelId="{5DEB95FB-BE77-1D45-AF39-7BD516F37A9E}" type="presOf" srcId="{EC720E47-163E-4AB1-83A2-8AECC92F9958}" destId="{7E4CA020-6545-064A-9CA1-960E1592D916}" srcOrd="0" destOrd="0" presId="urn:microsoft.com/office/officeart/2016/7/layout/RepeatingBendingProcessNew"/>
    <dgm:cxn modelId="{40FC2263-FA70-CC4A-8CE3-AFBECA29E476}" type="presParOf" srcId="{967519E2-72F3-4A40-8AF2-9869A5D3D847}" destId="{128CD403-C6AC-9C4E-81B5-8532631F42C0}" srcOrd="0" destOrd="0" presId="urn:microsoft.com/office/officeart/2016/7/layout/RepeatingBendingProcessNew"/>
    <dgm:cxn modelId="{ED9F3410-F6B7-2A44-B964-C944330DBBAF}" type="presParOf" srcId="{967519E2-72F3-4A40-8AF2-9869A5D3D847}" destId="{A6C89926-9ABD-7E4A-9E58-1E2A40896D16}" srcOrd="1" destOrd="0" presId="urn:microsoft.com/office/officeart/2016/7/layout/RepeatingBendingProcessNew"/>
    <dgm:cxn modelId="{06262EF4-AA3C-EB40-A852-1FC662AEB2EB}" type="presParOf" srcId="{A6C89926-9ABD-7E4A-9E58-1E2A40896D16}" destId="{1817707C-7FC3-DA4C-9BFB-694268042168}" srcOrd="0" destOrd="0" presId="urn:microsoft.com/office/officeart/2016/7/layout/RepeatingBendingProcessNew"/>
    <dgm:cxn modelId="{9A246C7E-F00A-5647-9CF4-85C75FBFF521}" type="presParOf" srcId="{967519E2-72F3-4A40-8AF2-9869A5D3D847}" destId="{4C8F910E-11FC-5240-BA91-6CB0B741923D}" srcOrd="2" destOrd="0" presId="urn:microsoft.com/office/officeart/2016/7/layout/RepeatingBendingProcessNew"/>
    <dgm:cxn modelId="{6C553413-B2CD-5648-86C8-B4E9BD3A4EF1}" type="presParOf" srcId="{967519E2-72F3-4A40-8AF2-9869A5D3D847}" destId="{5D251CC6-D8E3-D44D-AF40-22433F209D6D}" srcOrd="3" destOrd="0" presId="urn:microsoft.com/office/officeart/2016/7/layout/RepeatingBendingProcessNew"/>
    <dgm:cxn modelId="{BD3CF1FD-99F8-4543-913A-33E66A2385EA}" type="presParOf" srcId="{5D251CC6-D8E3-D44D-AF40-22433F209D6D}" destId="{EEC2D76C-A419-EE4A-8581-358729137DE8}" srcOrd="0" destOrd="0" presId="urn:microsoft.com/office/officeart/2016/7/layout/RepeatingBendingProcessNew"/>
    <dgm:cxn modelId="{CD4291A0-776B-C24C-AAF8-37AF44353389}" type="presParOf" srcId="{967519E2-72F3-4A40-8AF2-9869A5D3D847}" destId="{1A1594A8-0EB0-B045-B047-606276785410}" srcOrd="4" destOrd="0" presId="urn:microsoft.com/office/officeart/2016/7/layout/RepeatingBendingProcessNew"/>
    <dgm:cxn modelId="{B8964067-3BB6-1C4A-B8A8-03768E82E51C}" type="presParOf" srcId="{967519E2-72F3-4A40-8AF2-9869A5D3D847}" destId="{833BA9F4-A4B8-564D-8A44-B3B1FAD6593C}" srcOrd="5" destOrd="0" presId="urn:microsoft.com/office/officeart/2016/7/layout/RepeatingBendingProcessNew"/>
    <dgm:cxn modelId="{612986AC-8913-8546-A05F-577FBD9C91B1}" type="presParOf" srcId="{833BA9F4-A4B8-564D-8A44-B3B1FAD6593C}" destId="{04AB7FD3-9390-B945-BC23-001673DB19AC}" srcOrd="0" destOrd="0" presId="urn:microsoft.com/office/officeart/2016/7/layout/RepeatingBendingProcessNew"/>
    <dgm:cxn modelId="{E1CB338E-4478-A944-A4BB-586A2E1F392C}" type="presParOf" srcId="{967519E2-72F3-4A40-8AF2-9869A5D3D847}" destId="{8004CFD6-2B88-7844-9E02-6EA4F736C5B4}" srcOrd="6" destOrd="0" presId="urn:microsoft.com/office/officeart/2016/7/layout/RepeatingBendingProcessNew"/>
    <dgm:cxn modelId="{F653152D-4FE7-5245-A24C-BB99A4B4A020}" type="presParOf" srcId="{967519E2-72F3-4A40-8AF2-9869A5D3D847}" destId="{99CFBF3E-9E01-B644-8EA8-E446F597C8BA}" srcOrd="7" destOrd="0" presId="urn:microsoft.com/office/officeart/2016/7/layout/RepeatingBendingProcessNew"/>
    <dgm:cxn modelId="{5AD0E876-FBA8-6B4C-96BB-C2EAA697E05B}" type="presParOf" srcId="{99CFBF3E-9E01-B644-8EA8-E446F597C8BA}" destId="{74D33962-DF80-124D-A24B-33DB6E7BABF5}" srcOrd="0" destOrd="0" presId="urn:microsoft.com/office/officeart/2016/7/layout/RepeatingBendingProcessNew"/>
    <dgm:cxn modelId="{FD252CC3-F9CF-054A-B4EA-CCC3419921BB}" type="presParOf" srcId="{967519E2-72F3-4A40-8AF2-9869A5D3D847}" destId="{7E4CA020-6545-064A-9CA1-960E1592D916}" srcOrd="8" destOrd="0" presId="urn:microsoft.com/office/officeart/2016/7/layout/RepeatingBendingProcessNew"/>
    <dgm:cxn modelId="{416CEF10-4DC2-714C-A98E-28A280363321}" type="presParOf" srcId="{967519E2-72F3-4A40-8AF2-9869A5D3D847}" destId="{63157917-DC82-5444-8827-22EB9A37EF24}" srcOrd="9" destOrd="0" presId="urn:microsoft.com/office/officeart/2016/7/layout/RepeatingBendingProcessNew"/>
    <dgm:cxn modelId="{C3C602C4-064E-3941-9A74-741FEA42EE5F}" type="presParOf" srcId="{63157917-DC82-5444-8827-22EB9A37EF24}" destId="{0B102DE1-D085-A441-99D0-82B90A07EAE9}" srcOrd="0" destOrd="0" presId="urn:microsoft.com/office/officeart/2016/7/layout/RepeatingBendingProcessNew"/>
    <dgm:cxn modelId="{EF0AF46D-C0F5-8544-A1A8-E2B1B4380485}" type="presParOf" srcId="{967519E2-72F3-4A40-8AF2-9869A5D3D847}" destId="{9BAC9219-8327-044D-808F-AB3F67FE618D}" srcOrd="10" destOrd="0" presId="urn:microsoft.com/office/officeart/2016/7/layout/RepeatingBendingProcessNew"/>
    <dgm:cxn modelId="{AE8D9598-8F99-C84A-B7CE-2FC2F2C5D1C9}" type="presParOf" srcId="{967519E2-72F3-4A40-8AF2-9869A5D3D847}" destId="{C5E2DCB0-E458-E542-AA78-064C89A1598F}" srcOrd="11" destOrd="0" presId="urn:microsoft.com/office/officeart/2016/7/layout/RepeatingBendingProcessNew"/>
    <dgm:cxn modelId="{B1E3A75B-4CB8-2A45-B87F-AA6E70E04650}" type="presParOf" srcId="{C5E2DCB0-E458-E542-AA78-064C89A1598F}" destId="{CA7C0B18-6528-754F-8085-3CAD9E5C821C}" srcOrd="0" destOrd="0" presId="urn:microsoft.com/office/officeart/2016/7/layout/RepeatingBendingProcessNew"/>
    <dgm:cxn modelId="{B946BE46-70A6-E642-B2E9-736537EFBC36}" type="presParOf" srcId="{967519E2-72F3-4A40-8AF2-9869A5D3D847}" destId="{BE3F1D94-242C-8546-A9C2-C16DA1EC5F0F}"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A22A68-87D4-2244-AA1A-274F8AE06991}" type="doc">
      <dgm:prSet loTypeId="urn:microsoft.com/office/officeart/2005/8/layout/hList1" loCatId="" qsTypeId="urn:microsoft.com/office/officeart/2005/8/quickstyle/simple1" qsCatId="simple" csTypeId="urn:microsoft.com/office/officeart/2005/8/colors/accent0_3" csCatId="mainScheme" phldr="1"/>
      <dgm:spPr/>
      <dgm:t>
        <a:bodyPr/>
        <a:lstStyle/>
        <a:p>
          <a:endParaRPr lang="en-US"/>
        </a:p>
      </dgm:t>
    </dgm:pt>
    <dgm:pt modelId="{FD55BFDC-FEB8-D94D-A7C7-810C2006402A}">
      <dgm:prSet phldrT="[Text]"/>
      <dgm:spPr/>
      <dgm:t>
        <a:bodyPr/>
        <a:lstStyle/>
        <a:p>
          <a:r>
            <a:rPr lang="en-US"/>
            <a:t>Training Log</a:t>
          </a:r>
        </a:p>
      </dgm:t>
    </dgm:pt>
    <dgm:pt modelId="{6EF504A5-569B-E042-87CF-A624098CADC7}" type="parTrans" cxnId="{E4A10991-5A0D-914B-A0A1-DE2E891EB7CA}">
      <dgm:prSet/>
      <dgm:spPr/>
      <dgm:t>
        <a:bodyPr/>
        <a:lstStyle/>
        <a:p>
          <a:endParaRPr lang="en-US"/>
        </a:p>
      </dgm:t>
    </dgm:pt>
    <dgm:pt modelId="{6562E067-E231-A44F-93B1-F458950486EE}" type="sibTrans" cxnId="{E4A10991-5A0D-914B-A0A1-DE2E891EB7CA}">
      <dgm:prSet/>
      <dgm:spPr/>
      <dgm:t>
        <a:bodyPr/>
        <a:lstStyle/>
        <a:p>
          <a:endParaRPr lang="en-US"/>
        </a:p>
      </dgm:t>
    </dgm:pt>
    <dgm:pt modelId="{EB23FCE6-EF74-BB42-9F54-409D4CC2B2AC}">
      <dgm:prSet phldrT="[Text]"/>
      <dgm:spPr/>
      <dgm:t>
        <a:bodyPr/>
        <a:lstStyle/>
        <a:p>
          <a:r>
            <a:rPr lang="en-US" dirty="0"/>
            <a:t>Obedience training Log</a:t>
          </a:r>
        </a:p>
      </dgm:t>
    </dgm:pt>
    <dgm:pt modelId="{DDCCE1B3-9A3B-0545-A451-A8D1961E641C}" type="parTrans" cxnId="{5FA6F04B-9707-D548-9682-9178D5590A6A}">
      <dgm:prSet/>
      <dgm:spPr/>
      <dgm:t>
        <a:bodyPr/>
        <a:lstStyle/>
        <a:p>
          <a:endParaRPr lang="en-US"/>
        </a:p>
      </dgm:t>
    </dgm:pt>
    <dgm:pt modelId="{2909C4E8-B726-AE44-8BBA-EB37A8CE6ED5}" type="sibTrans" cxnId="{5FA6F04B-9707-D548-9682-9178D5590A6A}">
      <dgm:prSet/>
      <dgm:spPr/>
      <dgm:t>
        <a:bodyPr/>
        <a:lstStyle/>
        <a:p>
          <a:endParaRPr lang="en-US"/>
        </a:p>
      </dgm:t>
    </dgm:pt>
    <dgm:pt modelId="{1E0D9E61-0C34-584C-A047-02739785B5CE}">
      <dgm:prSet phldrT="[Text]"/>
      <dgm:spPr/>
      <dgm:t>
        <a:bodyPr/>
        <a:lstStyle/>
        <a:p>
          <a:r>
            <a:rPr lang="en-US" dirty="0"/>
            <a:t>Mileage</a:t>
          </a:r>
        </a:p>
      </dgm:t>
    </dgm:pt>
    <dgm:pt modelId="{8AA73E7F-48EA-314D-81AF-AE84F5F92996}" type="parTrans" cxnId="{2739189C-CBDE-9F45-BD8F-DEFA769797EE}">
      <dgm:prSet/>
      <dgm:spPr/>
      <dgm:t>
        <a:bodyPr/>
        <a:lstStyle/>
        <a:p>
          <a:endParaRPr lang="en-US"/>
        </a:p>
      </dgm:t>
    </dgm:pt>
    <dgm:pt modelId="{D3D4F7C1-0E63-7D47-8990-CA59678785F7}" type="sibTrans" cxnId="{2739189C-CBDE-9F45-BD8F-DEFA769797EE}">
      <dgm:prSet/>
      <dgm:spPr/>
      <dgm:t>
        <a:bodyPr/>
        <a:lstStyle/>
        <a:p>
          <a:endParaRPr lang="en-US"/>
        </a:p>
      </dgm:t>
    </dgm:pt>
    <dgm:pt modelId="{28C420B3-5725-0E43-B532-41A1554E3FC8}">
      <dgm:prSet phldrT="[Text]"/>
      <dgm:spPr/>
      <dgm:t>
        <a:bodyPr/>
        <a:lstStyle/>
        <a:p>
          <a:r>
            <a:rPr lang="en-US"/>
            <a:t>Expense Log</a:t>
          </a:r>
        </a:p>
      </dgm:t>
    </dgm:pt>
    <dgm:pt modelId="{ADF41EF5-0BAE-4447-AC63-C975C9E3A762}" type="parTrans" cxnId="{215F6DAE-9155-8644-BC30-296BCBE5D59A}">
      <dgm:prSet/>
      <dgm:spPr/>
      <dgm:t>
        <a:bodyPr/>
        <a:lstStyle/>
        <a:p>
          <a:endParaRPr lang="en-US"/>
        </a:p>
      </dgm:t>
    </dgm:pt>
    <dgm:pt modelId="{02E2931F-2841-C843-97EF-150495D93B4C}" type="sibTrans" cxnId="{215F6DAE-9155-8644-BC30-296BCBE5D59A}">
      <dgm:prSet/>
      <dgm:spPr/>
      <dgm:t>
        <a:bodyPr/>
        <a:lstStyle/>
        <a:p>
          <a:endParaRPr lang="en-US"/>
        </a:p>
      </dgm:t>
    </dgm:pt>
    <dgm:pt modelId="{838E19A1-24E0-5C46-A529-D21F9D644D41}">
      <dgm:prSet phldrT="[Text]"/>
      <dgm:spPr/>
      <dgm:t>
        <a:bodyPr/>
        <a:lstStyle/>
        <a:p>
          <a:r>
            <a:rPr lang="en-US"/>
            <a:t>Tracking Service Dog expenses</a:t>
          </a:r>
        </a:p>
      </dgm:t>
    </dgm:pt>
    <dgm:pt modelId="{31D28B28-8CBE-CF4A-BC71-F1CC9EEAF42D}" type="parTrans" cxnId="{5F6F64D0-16D7-BA4E-B181-F3898EE03F34}">
      <dgm:prSet/>
      <dgm:spPr/>
      <dgm:t>
        <a:bodyPr/>
        <a:lstStyle/>
        <a:p>
          <a:endParaRPr lang="en-US"/>
        </a:p>
      </dgm:t>
    </dgm:pt>
    <dgm:pt modelId="{5908ECC3-4F1B-1348-A699-6E40FD9F20A8}" type="sibTrans" cxnId="{5F6F64D0-16D7-BA4E-B181-F3898EE03F34}">
      <dgm:prSet/>
      <dgm:spPr/>
      <dgm:t>
        <a:bodyPr/>
        <a:lstStyle/>
        <a:p>
          <a:endParaRPr lang="en-US"/>
        </a:p>
      </dgm:t>
    </dgm:pt>
    <dgm:pt modelId="{FC32505D-DBD5-2041-B4AA-2E4DE93FA6EE}">
      <dgm:prSet phldrT="[Text]"/>
      <dgm:spPr/>
      <dgm:t>
        <a:bodyPr/>
        <a:lstStyle/>
        <a:p>
          <a:r>
            <a:rPr lang="en-US"/>
            <a:t>Receipts</a:t>
          </a:r>
        </a:p>
      </dgm:t>
    </dgm:pt>
    <dgm:pt modelId="{52896129-0D2E-7C4F-A5CD-CD93238A1849}" type="parTrans" cxnId="{78DB0DE8-4A64-8C4B-8808-34B7762DC63C}">
      <dgm:prSet/>
      <dgm:spPr/>
      <dgm:t>
        <a:bodyPr/>
        <a:lstStyle/>
        <a:p>
          <a:endParaRPr lang="en-US"/>
        </a:p>
      </dgm:t>
    </dgm:pt>
    <dgm:pt modelId="{52E5EEB1-B640-C944-9613-DB7E69295FF8}" type="sibTrans" cxnId="{78DB0DE8-4A64-8C4B-8808-34B7762DC63C}">
      <dgm:prSet/>
      <dgm:spPr/>
      <dgm:t>
        <a:bodyPr/>
        <a:lstStyle/>
        <a:p>
          <a:endParaRPr lang="en-US"/>
        </a:p>
      </dgm:t>
    </dgm:pt>
    <dgm:pt modelId="{7FF9966C-2284-014B-93D5-286B449E5785}">
      <dgm:prSet phldrT="[Text]"/>
      <dgm:spPr/>
      <dgm:t>
        <a:bodyPr/>
        <a:lstStyle/>
        <a:p>
          <a:r>
            <a:rPr lang="en-US"/>
            <a:t>Businesses &amp; Services</a:t>
          </a:r>
        </a:p>
      </dgm:t>
    </dgm:pt>
    <dgm:pt modelId="{CC9D1E23-9A9C-3B45-8D44-51423CC252E7}" type="parTrans" cxnId="{233708F1-C683-8442-8176-0337553404FD}">
      <dgm:prSet/>
      <dgm:spPr/>
      <dgm:t>
        <a:bodyPr/>
        <a:lstStyle/>
        <a:p>
          <a:endParaRPr lang="en-US"/>
        </a:p>
      </dgm:t>
    </dgm:pt>
    <dgm:pt modelId="{BF0C1942-8E3C-F947-977B-BC62700A8F05}" type="sibTrans" cxnId="{233708F1-C683-8442-8176-0337553404FD}">
      <dgm:prSet/>
      <dgm:spPr/>
      <dgm:t>
        <a:bodyPr/>
        <a:lstStyle/>
        <a:p>
          <a:endParaRPr lang="en-US"/>
        </a:p>
      </dgm:t>
    </dgm:pt>
    <dgm:pt modelId="{5F4F66F3-B443-7843-BCBB-5413D9AB7CBD}">
      <dgm:prSet phldrT="[Text]"/>
      <dgm:spPr/>
      <dgm:t>
        <a:bodyPr/>
        <a:lstStyle/>
        <a:p>
          <a:r>
            <a:rPr lang="en-US"/>
            <a:t>KONG</a:t>
          </a:r>
        </a:p>
      </dgm:t>
    </dgm:pt>
    <dgm:pt modelId="{635C0B18-A6C4-094D-9823-F98C1F9E5082}" type="parTrans" cxnId="{FE2D4603-1C81-5E40-8915-9CAB8C526778}">
      <dgm:prSet/>
      <dgm:spPr/>
      <dgm:t>
        <a:bodyPr/>
        <a:lstStyle/>
        <a:p>
          <a:endParaRPr lang="en-US"/>
        </a:p>
      </dgm:t>
    </dgm:pt>
    <dgm:pt modelId="{F92048F8-A429-324A-9121-1E9F40C8E1AE}" type="sibTrans" cxnId="{FE2D4603-1C81-5E40-8915-9CAB8C526778}">
      <dgm:prSet/>
      <dgm:spPr/>
      <dgm:t>
        <a:bodyPr/>
        <a:lstStyle/>
        <a:p>
          <a:endParaRPr lang="en-US"/>
        </a:p>
      </dgm:t>
    </dgm:pt>
    <dgm:pt modelId="{C8DD4496-1BFC-024B-BE58-9A107CB76654}">
      <dgm:prSet phldrT="[Text]"/>
      <dgm:spPr/>
      <dgm:t>
        <a:bodyPr/>
        <a:lstStyle/>
        <a:p>
          <a:r>
            <a:rPr lang="en-US"/>
            <a:t>Inukshuk</a:t>
          </a:r>
        </a:p>
      </dgm:t>
    </dgm:pt>
    <dgm:pt modelId="{642C94A9-57F6-A549-ADBC-D29BEAA63CF4}" type="parTrans" cxnId="{5155AEA4-CE53-4147-ABD6-1EE0F345E2D9}">
      <dgm:prSet/>
      <dgm:spPr/>
      <dgm:t>
        <a:bodyPr/>
        <a:lstStyle/>
        <a:p>
          <a:endParaRPr lang="en-US"/>
        </a:p>
      </dgm:t>
    </dgm:pt>
    <dgm:pt modelId="{F3216F2B-58EC-E648-997B-D0C0AF57EF67}" type="sibTrans" cxnId="{5155AEA4-CE53-4147-ABD6-1EE0F345E2D9}">
      <dgm:prSet/>
      <dgm:spPr/>
      <dgm:t>
        <a:bodyPr/>
        <a:lstStyle/>
        <a:p>
          <a:endParaRPr lang="en-US"/>
        </a:p>
      </dgm:t>
    </dgm:pt>
    <dgm:pt modelId="{2028A7A8-4B55-9742-8805-5980F7BE8762}">
      <dgm:prSet phldrT="[Text]"/>
      <dgm:spPr/>
      <dgm:t>
        <a:bodyPr/>
        <a:lstStyle/>
        <a:p>
          <a:r>
            <a:rPr lang="en-US"/>
            <a:t>Benebone</a:t>
          </a:r>
        </a:p>
      </dgm:t>
    </dgm:pt>
    <dgm:pt modelId="{50A1897A-6EB9-8048-90B6-4D8C90BFCED6}" type="parTrans" cxnId="{AD47C36A-868A-6747-A345-AAAE9A0BDFFD}">
      <dgm:prSet/>
      <dgm:spPr/>
      <dgm:t>
        <a:bodyPr/>
        <a:lstStyle/>
        <a:p>
          <a:endParaRPr lang="en-US"/>
        </a:p>
      </dgm:t>
    </dgm:pt>
    <dgm:pt modelId="{D41C61B5-00C1-5E4E-8A5D-E347BB25794A}" type="sibTrans" cxnId="{AD47C36A-868A-6747-A345-AAAE9A0BDFFD}">
      <dgm:prSet/>
      <dgm:spPr/>
      <dgm:t>
        <a:bodyPr/>
        <a:lstStyle/>
        <a:p>
          <a:endParaRPr lang="en-US"/>
        </a:p>
      </dgm:t>
    </dgm:pt>
    <dgm:pt modelId="{DA98C193-061D-204D-9242-94EE40B1E9A6}">
      <dgm:prSet phldrT="[Text]"/>
      <dgm:spPr/>
      <dgm:t>
        <a:bodyPr/>
        <a:lstStyle/>
        <a:p>
          <a:r>
            <a:rPr lang="en-US"/>
            <a:t>RuffLand Kennels</a:t>
          </a:r>
        </a:p>
      </dgm:t>
    </dgm:pt>
    <dgm:pt modelId="{E71CDBEB-1826-BC4B-BB84-5062D83B0BEA}" type="parTrans" cxnId="{36BA7E91-155A-EF47-BC3A-2A7202739215}">
      <dgm:prSet/>
      <dgm:spPr/>
      <dgm:t>
        <a:bodyPr/>
        <a:lstStyle/>
        <a:p>
          <a:endParaRPr lang="en-US"/>
        </a:p>
      </dgm:t>
    </dgm:pt>
    <dgm:pt modelId="{1430220D-3938-8745-A45F-85D40D36A100}" type="sibTrans" cxnId="{36BA7E91-155A-EF47-BC3A-2A7202739215}">
      <dgm:prSet/>
      <dgm:spPr/>
      <dgm:t>
        <a:bodyPr/>
        <a:lstStyle/>
        <a:p>
          <a:endParaRPr lang="en-US"/>
        </a:p>
      </dgm:t>
    </dgm:pt>
    <dgm:pt modelId="{45B787BD-47DE-3E44-BEC4-A2F3B03A3071}">
      <dgm:prSet phldrT="[Text]"/>
      <dgm:spPr/>
      <dgm:t>
        <a:bodyPr/>
        <a:lstStyle/>
        <a:p>
          <a:r>
            <a:rPr lang="en-US"/>
            <a:t>Mileage</a:t>
          </a:r>
        </a:p>
      </dgm:t>
    </dgm:pt>
    <dgm:pt modelId="{E4651573-55DF-9443-8E76-E27D0CF1CBA7}" type="parTrans" cxnId="{17F090F6-1AED-A348-9AE1-AB6E1036E8BE}">
      <dgm:prSet/>
      <dgm:spPr/>
      <dgm:t>
        <a:bodyPr/>
        <a:lstStyle/>
        <a:p>
          <a:endParaRPr lang="en-US"/>
        </a:p>
      </dgm:t>
    </dgm:pt>
    <dgm:pt modelId="{191D948B-4731-A44C-9C6C-696538CA2402}" type="sibTrans" cxnId="{17F090F6-1AED-A348-9AE1-AB6E1036E8BE}">
      <dgm:prSet/>
      <dgm:spPr/>
      <dgm:t>
        <a:bodyPr/>
        <a:lstStyle/>
        <a:p>
          <a:endParaRPr lang="en-US"/>
        </a:p>
      </dgm:t>
    </dgm:pt>
    <dgm:pt modelId="{ABA23C08-A244-FA46-9B1D-0FB23CB58A79}">
      <dgm:prSet phldrT="[Text]"/>
      <dgm:spPr/>
      <dgm:t>
        <a:bodyPr/>
        <a:lstStyle/>
        <a:p>
          <a:r>
            <a:rPr lang="en-US" dirty="0"/>
            <a:t>Public Access training Log</a:t>
          </a:r>
        </a:p>
      </dgm:t>
    </dgm:pt>
    <dgm:pt modelId="{0A441796-9CFA-B244-8032-2B232DCB1359}" type="parTrans" cxnId="{FBC20F19-6793-4249-8AE2-684C95F4A057}">
      <dgm:prSet/>
      <dgm:spPr/>
      <dgm:t>
        <a:bodyPr/>
        <a:lstStyle/>
        <a:p>
          <a:endParaRPr lang="en-US"/>
        </a:p>
      </dgm:t>
    </dgm:pt>
    <dgm:pt modelId="{D5AF6B9B-3AA4-C746-8C2C-059E608A28DD}" type="sibTrans" cxnId="{FBC20F19-6793-4249-8AE2-684C95F4A057}">
      <dgm:prSet/>
      <dgm:spPr/>
      <dgm:t>
        <a:bodyPr/>
        <a:lstStyle/>
        <a:p>
          <a:endParaRPr lang="en-US"/>
        </a:p>
      </dgm:t>
    </dgm:pt>
    <dgm:pt modelId="{BA9E5DC0-631B-C94A-A7AD-9A8B7F65B3FB}">
      <dgm:prSet phldrT="[Text]"/>
      <dgm:spPr/>
      <dgm:t>
        <a:bodyPr/>
        <a:lstStyle/>
        <a:p>
          <a:r>
            <a:rPr lang="en-US"/>
            <a:t>Chuckit</a:t>
          </a:r>
        </a:p>
      </dgm:t>
    </dgm:pt>
    <dgm:pt modelId="{AF586C38-F95A-FE44-A40B-EC754754B109}" type="parTrans" cxnId="{85F7526D-F84C-3C42-9BBE-FEFCCC3B032E}">
      <dgm:prSet/>
      <dgm:spPr/>
      <dgm:t>
        <a:bodyPr/>
        <a:lstStyle/>
        <a:p>
          <a:endParaRPr lang="en-US"/>
        </a:p>
      </dgm:t>
    </dgm:pt>
    <dgm:pt modelId="{4D75BE49-B6D6-B948-93C9-1A9747300C06}" type="sibTrans" cxnId="{85F7526D-F84C-3C42-9BBE-FEFCCC3B032E}">
      <dgm:prSet/>
      <dgm:spPr/>
      <dgm:t>
        <a:bodyPr/>
        <a:lstStyle/>
        <a:p>
          <a:endParaRPr lang="en-US"/>
        </a:p>
      </dgm:t>
    </dgm:pt>
    <dgm:pt modelId="{A261FF74-D254-144C-A328-64A93C5F42E5}">
      <dgm:prSet phldrT="[Text]"/>
      <dgm:spPr/>
      <dgm:t>
        <a:bodyPr/>
        <a:lstStyle/>
        <a:p>
          <a:r>
            <a:rPr lang="en-US"/>
            <a:t>RC Pets</a:t>
          </a:r>
        </a:p>
      </dgm:t>
    </dgm:pt>
    <dgm:pt modelId="{A20CF8A2-3A36-B84F-96A9-89B5295AE9D3}" type="parTrans" cxnId="{59C68E0C-D11F-C24E-8E43-1D185EC0FF89}">
      <dgm:prSet/>
      <dgm:spPr/>
      <dgm:t>
        <a:bodyPr/>
        <a:lstStyle/>
        <a:p>
          <a:endParaRPr lang="en-US"/>
        </a:p>
      </dgm:t>
    </dgm:pt>
    <dgm:pt modelId="{4C8827C8-D2B4-2042-9BB8-69250D4603B1}" type="sibTrans" cxnId="{59C68E0C-D11F-C24E-8E43-1D185EC0FF89}">
      <dgm:prSet/>
      <dgm:spPr/>
      <dgm:t>
        <a:bodyPr/>
        <a:lstStyle/>
        <a:p>
          <a:endParaRPr lang="en-US"/>
        </a:p>
      </dgm:t>
    </dgm:pt>
    <dgm:pt modelId="{82A5C429-5AD4-4342-B885-AE751CA222EE}">
      <dgm:prSet phldrT="[Text]"/>
      <dgm:spPr/>
      <dgm:t>
        <a:bodyPr/>
        <a:lstStyle/>
        <a:p>
          <a:r>
            <a:rPr lang="en-US"/>
            <a:t>Mendota</a:t>
          </a:r>
        </a:p>
      </dgm:t>
    </dgm:pt>
    <dgm:pt modelId="{9612E581-FB0B-CA4A-8E09-BAC547B534A4}" type="parTrans" cxnId="{F4F3589F-F4A2-A147-8C08-D83C7A5A503D}">
      <dgm:prSet/>
      <dgm:spPr/>
      <dgm:t>
        <a:bodyPr/>
        <a:lstStyle/>
        <a:p>
          <a:endParaRPr lang="en-US"/>
        </a:p>
      </dgm:t>
    </dgm:pt>
    <dgm:pt modelId="{F13AD844-61B1-4443-A94F-D370F374A553}" type="sibTrans" cxnId="{F4F3589F-F4A2-A147-8C08-D83C7A5A503D}">
      <dgm:prSet/>
      <dgm:spPr/>
      <dgm:t>
        <a:bodyPr/>
        <a:lstStyle/>
        <a:p>
          <a:endParaRPr lang="en-US"/>
        </a:p>
      </dgm:t>
    </dgm:pt>
    <dgm:pt modelId="{D08F939D-FFF4-7D4B-98E2-D176C558B09E}">
      <dgm:prSet phldrT="[Text]"/>
      <dgm:spPr/>
      <dgm:t>
        <a:bodyPr/>
        <a:lstStyle/>
        <a:p>
          <a:r>
            <a:rPr lang="en-US"/>
            <a:t>Benny Bully</a:t>
          </a:r>
        </a:p>
      </dgm:t>
    </dgm:pt>
    <dgm:pt modelId="{94074AA3-C47C-064D-95F6-E46D1F99F4E1}" type="parTrans" cxnId="{9BB9B489-FE0E-FD4E-AE3F-E709F7C28C9E}">
      <dgm:prSet/>
      <dgm:spPr/>
      <dgm:t>
        <a:bodyPr/>
        <a:lstStyle/>
        <a:p>
          <a:endParaRPr lang="en-US"/>
        </a:p>
      </dgm:t>
    </dgm:pt>
    <dgm:pt modelId="{074CC381-578E-B149-BE95-1C8A85871816}" type="sibTrans" cxnId="{9BB9B489-FE0E-FD4E-AE3F-E709F7C28C9E}">
      <dgm:prSet/>
      <dgm:spPr/>
      <dgm:t>
        <a:bodyPr/>
        <a:lstStyle/>
        <a:p>
          <a:endParaRPr lang="en-US"/>
        </a:p>
      </dgm:t>
    </dgm:pt>
    <dgm:pt modelId="{E761EC9F-D45C-8B44-A236-21A6D598EC11}">
      <dgm:prSet phldrT="[Text]"/>
      <dgm:spPr/>
      <dgm:t>
        <a:bodyPr/>
        <a:lstStyle/>
        <a:p>
          <a:r>
            <a:rPr lang="en-US"/>
            <a:t>Hurtta</a:t>
          </a:r>
        </a:p>
      </dgm:t>
    </dgm:pt>
    <dgm:pt modelId="{5E9DC23D-5A1D-3448-A647-A03AC5F2A0A8}" type="parTrans" cxnId="{F829811D-F6D6-9A47-9A46-5C7AC6C57D43}">
      <dgm:prSet/>
      <dgm:spPr/>
      <dgm:t>
        <a:bodyPr/>
        <a:lstStyle/>
        <a:p>
          <a:endParaRPr lang="en-US"/>
        </a:p>
      </dgm:t>
    </dgm:pt>
    <dgm:pt modelId="{1BD1A049-E7CD-414E-923A-69E3BE2CF287}" type="sibTrans" cxnId="{F829811D-F6D6-9A47-9A46-5C7AC6C57D43}">
      <dgm:prSet/>
      <dgm:spPr/>
      <dgm:t>
        <a:bodyPr/>
        <a:lstStyle/>
        <a:p>
          <a:endParaRPr lang="en-US"/>
        </a:p>
      </dgm:t>
    </dgm:pt>
    <dgm:pt modelId="{6C47871E-9116-CB4B-8502-CEBE730D4987}">
      <dgm:prSet phldrT="[Text]"/>
      <dgm:spPr/>
      <dgm:t>
        <a:bodyPr/>
        <a:lstStyle/>
        <a:p>
          <a:r>
            <a:rPr lang="en-US"/>
            <a:t>Ware Pet</a:t>
          </a:r>
        </a:p>
      </dgm:t>
    </dgm:pt>
    <dgm:pt modelId="{70751ED2-0D9F-CB43-AA36-2D09645EC901}" type="parTrans" cxnId="{FC0AD5A9-049E-BD49-8C96-4D3E487F2216}">
      <dgm:prSet/>
      <dgm:spPr/>
      <dgm:t>
        <a:bodyPr/>
        <a:lstStyle/>
        <a:p>
          <a:endParaRPr lang="en-US"/>
        </a:p>
      </dgm:t>
    </dgm:pt>
    <dgm:pt modelId="{34CD850E-1F80-F24B-822C-E87776F509E2}" type="sibTrans" cxnId="{FC0AD5A9-049E-BD49-8C96-4D3E487F2216}">
      <dgm:prSet/>
      <dgm:spPr/>
      <dgm:t>
        <a:bodyPr/>
        <a:lstStyle/>
        <a:p>
          <a:endParaRPr lang="en-US"/>
        </a:p>
      </dgm:t>
    </dgm:pt>
    <dgm:pt modelId="{CCDA8A20-FF5B-654F-BBFB-98BBA341DCDE}">
      <dgm:prSet phldrT="[Text]"/>
      <dgm:spPr/>
      <dgm:t>
        <a:bodyPr/>
        <a:lstStyle/>
        <a:p>
          <a:r>
            <a:rPr lang="en-US"/>
            <a:t>Chewmasters</a:t>
          </a:r>
        </a:p>
      </dgm:t>
    </dgm:pt>
    <dgm:pt modelId="{C1C7802E-0D28-774F-AF3C-0DDF6A076736}" type="parTrans" cxnId="{80D72812-F1D5-384A-B8AB-98606AB406FA}">
      <dgm:prSet/>
      <dgm:spPr/>
      <dgm:t>
        <a:bodyPr/>
        <a:lstStyle/>
        <a:p>
          <a:endParaRPr lang="en-US"/>
        </a:p>
      </dgm:t>
    </dgm:pt>
    <dgm:pt modelId="{198E8CE8-FBD6-C946-8E5D-3F21AD1CC046}" type="sibTrans" cxnId="{80D72812-F1D5-384A-B8AB-98606AB406FA}">
      <dgm:prSet/>
      <dgm:spPr/>
      <dgm:t>
        <a:bodyPr/>
        <a:lstStyle/>
        <a:p>
          <a:endParaRPr lang="en-US"/>
        </a:p>
      </dgm:t>
    </dgm:pt>
    <dgm:pt modelId="{40419B6D-3EA4-D242-8131-0FE151F0144A}">
      <dgm:prSet phldrT="[Text]"/>
      <dgm:spPr/>
      <dgm:t>
        <a:bodyPr/>
        <a:lstStyle/>
        <a:p>
          <a:r>
            <a:rPr lang="en-US"/>
            <a:t>Dog Delights</a:t>
          </a:r>
        </a:p>
      </dgm:t>
    </dgm:pt>
    <dgm:pt modelId="{C7DECCB7-62CB-9441-B4C2-9E53FE405EE1}" type="parTrans" cxnId="{F3BD1F25-C1D5-5246-A92D-DBDDA536A3E2}">
      <dgm:prSet/>
      <dgm:spPr/>
      <dgm:t>
        <a:bodyPr/>
        <a:lstStyle/>
        <a:p>
          <a:endParaRPr lang="en-US"/>
        </a:p>
      </dgm:t>
    </dgm:pt>
    <dgm:pt modelId="{89C52818-C427-FC42-AD62-6E8F3275BF77}" type="sibTrans" cxnId="{F3BD1F25-C1D5-5246-A92D-DBDDA536A3E2}">
      <dgm:prSet/>
      <dgm:spPr/>
      <dgm:t>
        <a:bodyPr/>
        <a:lstStyle/>
        <a:p>
          <a:endParaRPr lang="en-US"/>
        </a:p>
      </dgm:t>
    </dgm:pt>
    <dgm:pt modelId="{3ED281C1-18D1-E749-83AC-58E25F45D95D}">
      <dgm:prSet phldrT="[Text]"/>
      <dgm:spPr/>
      <dgm:t>
        <a:bodyPr/>
        <a:lstStyle/>
        <a:p>
          <a:r>
            <a:rPr lang="en-US"/>
            <a:t>Ruffwear</a:t>
          </a:r>
        </a:p>
      </dgm:t>
    </dgm:pt>
    <dgm:pt modelId="{7D65862A-C07B-7F43-B793-A10534550C94}" type="parTrans" cxnId="{8E00A121-E771-664D-9DD3-35A504139306}">
      <dgm:prSet/>
      <dgm:spPr/>
      <dgm:t>
        <a:bodyPr/>
        <a:lstStyle/>
        <a:p>
          <a:endParaRPr lang="en-US"/>
        </a:p>
      </dgm:t>
    </dgm:pt>
    <dgm:pt modelId="{5380288A-803C-4043-A9FE-658924E22102}" type="sibTrans" cxnId="{8E00A121-E771-664D-9DD3-35A504139306}">
      <dgm:prSet/>
      <dgm:spPr/>
      <dgm:t>
        <a:bodyPr/>
        <a:lstStyle/>
        <a:p>
          <a:endParaRPr lang="en-US"/>
        </a:p>
      </dgm:t>
    </dgm:pt>
    <dgm:pt modelId="{B3B71F30-8EFE-8D43-8F32-C1AB5547B60D}" type="pres">
      <dgm:prSet presAssocID="{5CA22A68-87D4-2244-AA1A-274F8AE06991}" presName="Name0" presStyleCnt="0">
        <dgm:presLayoutVars>
          <dgm:dir/>
          <dgm:animLvl val="lvl"/>
          <dgm:resizeHandles val="exact"/>
        </dgm:presLayoutVars>
      </dgm:prSet>
      <dgm:spPr/>
    </dgm:pt>
    <dgm:pt modelId="{8D0119B6-1946-0D48-ACC9-2ABEF635C66C}" type="pres">
      <dgm:prSet presAssocID="{FD55BFDC-FEB8-D94D-A7C7-810C2006402A}" presName="composite" presStyleCnt="0"/>
      <dgm:spPr/>
    </dgm:pt>
    <dgm:pt modelId="{D9C11877-28D4-4B40-A525-035DA29B91C2}" type="pres">
      <dgm:prSet presAssocID="{FD55BFDC-FEB8-D94D-A7C7-810C2006402A}" presName="parTx" presStyleLbl="alignNode1" presStyleIdx="0" presStyleCnt="3">
        <dgm:presLayoutVars>
          <dgm:chMax val="0"/>
          <dgm:chPref val="0"/>
          <dgm:bulletEnabled val="1"/>
        </dgm:presLayoutVars>
      </dgm:prSet>
      <dgm:spPr/>
    </dgm:pt>
    <dgm:pt modelId="{2D85BA91-CCFC-B844-A061-D0E75473C490}" type="pres">
      <dgm:prSet presAssocID="{FD55BFDC-FEB8-D94D-A7C7-810C2006402A}" presName="desTx" presStyleLbl="alignAccFollowNode1" presStyleIdx="0" presStyleCnt="3">
        <dgm:presLayoutVars>
          <dgm:bulletEnabled val="1"/>
        </dgm:presLayoutVars>
      </dgm:prSet>
      <dgm:spPr/>
    </dgm:pt>
    <dgm:pt modelId="{1CCE903A-2C96-FC40-AF6F-5A9B50A65E21}" type="pres">
      <dgm:prSet presAssocID="{6562E067-E231-A44F-93B1-F458950486EE}" presName="space" presStyleCnt="0"/>
      <dgm:spPr/>
    </dgm:pt>
    <dgm:pt modelId="{C7A619F4-96AE-6940-AAA3-17AB8F204B31}" type="pres">
      <dgm:prSet presAssocID="{28C420B3-5725-0E43-B532-41A1554E3FC8}" presName="composite" presStyleCnt="0"/>
      <dgm:spPr/>
    </dgm:pt>
    <dgm:pt modelId="{F18177FE-507F-1B4C-9BEE-6F52105A7B51}" type="pres">
      <dgm:prSet presAssocID="{28C420B3-5725-0E43-B532-41A1554E3FC8}" presName="parTx" presStyleLbl="alignNode1" presStyleIdx="1" presStyleCnt="3">
        <dgm:presLayoutVars>
          <dgm:chMax val="0"/>
          <dgm:chPref val="0"/>
          <dgm:bulletEnabled val="1"/>
        </dgm:presLayoutVars>
      </dgm:prSet>
      <dgm:spPr/>
    </dgm:pt>
    <dgm:pt modelId="{B9C4B68D-A56C-2149-890B-88FA56407181}" type="pres">
      <dgm:prSet presAssocID="{28C420B3-5725-0E43-B532-41A1554E3FC8}" presName="desTx" presStyleLbl="alignAccFollowNode1" presStyleIdx="1" presStyleCnt="3">
        <dgm:presLayoutVars>
          <dgm:bulletEnabled val="1"/>
        </dgm:presLayoutVars>
      </dgm:prSet>
      <dgm:spPr/>
    </dgm:pt>
    <dgm:pt modelId="{162C0836-CDE1-5B43-98ED-AC109F6CDB28}" type="pres">
      <dgm:prSet presAssocID="{02E2931F-2841-C843-97EF-150495D93B4C}" presName="space" presStyleCnt="0"/>
      <dgm:spPr/>
    </dgm:pt>
    <dgm:pt modelId="{CA0519F7-2CA5-554B-AA65-DE0589870425}" type="pres">
      <dgm:prSet presAssocID="{7FF9966C-2284-014B-93D5-286B449E5785}" presName="composite" presStyleCnt="0"/>
      <dgm:spPr/>
    </dgm:pt>
    <dgm:pt modelId="{458C832E-A9CC-D042-AF55-13A31C422FDA}" type="pres">
      <dgm:prSet presAssocID="{7FF9966C-2284-014B-93D5-286B449E5785}" presName="parTx" presStyleLbl="alignNode1" presStyleIdx="2" presStyleCnt="3">
        <dgm:presLayoutVars>
          <dgm:chMax val="0"/>
          <dgm:chPref val="0"/>
          <dgm:bulletEnabled val="1"/>
        </dgm:presLayoutVars>
      </dgm:prSet>
      <dgm:spPr/>
    </dgm:pt>
    <dgm:pt modelId="{7D6C3550-8E6C-F444-BF4F-4928A5909378}" type="pres">
      <dgm:prSet presAssocID="{7FF9966C-2284-014B-93D5-286B449E5785}" presName="desTx" presStyleLbl="alignAccFollowNode1" presStyleIdx="2" presStyleCnt="3">
        <dgm:presLayoutVars>
          <dgm:bulletEnabled val="1"/>
        </dgm:presLayoutVars>
      </dgm:prSet>
      <dgm:spPr/>
    </dgm:pt>
  </dgm:ptLst>
  <dgm:cxnLst>
    <dgm:cxn modelId="{7BAD6F00-A9A9-1C43-807C-A565C2771965}" type="presOf" srcId="{BA9E5DC0-631B-C94A-A7AD-9A8B7F65B3FB}" destId="{7D6C3550-8E6C-F444-BF4F-4928A5909378}" srcOrd="0" destOrd="4" presId="urn:microsoft.com/office/officeart/2005/8/layout/hList1"/>
    <dgm:cxn modelId="{FE2D4603-1C81-5E40-8915-9CAB8C526778}" srcId="{7FF9966C-2284-014B-93D5-286B449E5785}" destId="{5F4F66F3-B443-7843-BCBB-5413D9AB7CBD}" srcOrd="0" destOrd="0" parTransId="{635C0B18-A6C4-094D-9823-F98C1F9E5082}" sibTransId="{F92048F8-A429-324A-9121-1E9F40C8E1AE}"/>
    <dgm:cxn modelId="{59C68E0C-D11F-C24E-8E43-1D185EC0FF89}" srcId="{7FF9966C-2284-014B-93D5-286B449E5785}" destId="{A261FF74-D254-144C-A328-64A93C5F42E5}" srcOrd="5" destOrd="0" parTransId="{A20CF8A2-3A36-B84F-96A9-89B5295AE9D3}" sibTransId="{4C8827C8-D2B4-2042-9BB8-69250D4603B1}"/>
    <dgm:cxn modelId="{80D72812-F1D5-384A-B8AB-98606AB406FA}" srcId="{7FF9966C-2284-014B-93D5-286B449E5785}" destId="{CCDA8A20-FF5B-654F-BBFB-98BBA341DCDE}" srcOrd="10" destOrd="0" parTransId="{C1C7802E-0D28-774F-AF3C-0DDF6A076736}" sibTransId="{198E8CE8-FBD6-C946-8E5D-3F21AD1CC046}"/>
    <dgm:cxn modelId="{FBC20F19-6793-4249-8AE2-684C95F4A057}" srcId="{FD55BFDC-FEB8-D94D-A7C7-810C2006402A}" destId="{ABA23C08-A244-FA46-9B1D-0FB23CB58A79}" srcOrd="1" destOrd="0" parTransId="{0A441796-9CFA-B244-8032-2B232DCB1359}" sibTransId="{D5AF6B9B-3AA4-C746-8C2C-059E608A28DD}"/>
    <dgm:cxn modelId="{F829811D-F6D6-9A47-9A46-5C7AC6C57D43}" srcId="{7FF9966C-2284-014B-93D5-286B449E5785}" destId="{E761EC9F-D45C-8B44-A236-21A6D598EC11}" srcOrd="8" destOrd="0" parTransId="{5E9DC23D-5A1D-3448-A647-A03AC5F2A0A8}" sibTransId="{1BD1A049-E7CD-414E-923A-69E3BE2CF287}"/>
    <dgm:cxn modelId="{8E00A121-E771-664D-9DD3-35A504139306}" srcId="{7FF9966C-2284-014B-93D5-286B449E5785}" destId="{3ED281C1-18D1-E749-83AC-58E25F45D95D}" srcOrd="12" destOrd="0" parTransId="{7D65862A-C07B-7F43-B793-A10534550C94}" sibTransId="{5380288A-803C-4043-A9FE-658924E22102}"/>
    <dgm:cxn modelId="{A7FF0B22-38BC-ED4F-9C00-AED8B7BE3A5F}" type="presOf" srcId="{FC32505D-DBD5-2041-B4AA-2E4DE93FA6EE}" destId="{B9C4B68D-A56C-2149-890B-88FA56407181}" srcOrd="0" destOrd="1" presId="urn:microsoft.com/office/officeart/2005/8/layout/hList1"/>
    <dgm:cxn modelId="{F3BD1F25-C1D5-5246-A92D-DBDDA536A3E2}" srcId="{7FF9966C-2284-014B-93D5-286B449E5785}" destId="{40419B6D-3EA4-D242-8131-0FE151F0144A}" srcOrd="11" destOrd="0" parTransId="{C7DECCB7-62CB-9441-B4C2-9E53FE405EE1}" sibTransId="{89C52818-C427-FC42-AD62-6E8F3275BF77}"/>
    <dgm:cxn modelId="{E8D64727-445F-D84F-A48D-4D34D568C501}" type="presOf" srcId="{82A5C429-5AD4-4342-B885-AE751CA222EE}" destId="{7D6C3550-8E6C-F444-BF4F-4928A5909378}" srcOrd="0" destOrd="6" presId="urn:microsoft.com/office/officeart/2005/8/layout/hList1"/>
    <dgm:cxn modelId="{28651A2B-24A9-5745-B1EB-F2F9DBC52047}" type="presOf" srcId="{5CA22A68-87D4-2244-AA1A-274F8AE06991}" destId="{B3B71F30-8EFE-8D43-8F32-C1AB5547B60D}" srcOrd="0" destOrd="0" presId="urn:microsoft.com/office/officeart/2005/8/layout/hList1"/>
    <dgm:cxn modelId="{71F38641-C973-304B-9BCA-7496901647F4}" type="presOf" srcId="{3ED281C1-18D1-E749-83AC-58E25F45D95D}" destId="{7D6C3550-8E6C-F444-BF4F-4928A5909378}" srcOrd="0" destOrd="12" presId="urn:microsoft.com/office/officeart/2005/8/layout/hList1"/>
    <dgm:cxn modelId="{A6EAB742-1ED7-9341-8308-9C4170320432}" type="presOf" srcId="{FD55BFDC-FEB8-D94D-A7C7-810C2006402A}" destId="{D9C11877-28D4-4B40-A525-035DA29B91C2}" srcOrd="0" destOrd="0" presId="urn:microsoft.com/office/officeart/2005/8/layout/hList1"/>
    <dgm:cxn modelId="{21007445-9A07-984F-954A-9E0372BE00D5}" type="presOf" srcId="{1E0D9E61-0C34-584C-A047-02739785B5CE}" destId="{2D85BA91-CCFC-B844-A061-D0E75473C490}" srcOrd="0" destOrd="2" presId="urn:microsoft.com/office/officeart/2005/8/layout/hList1"/>
    <dgm:cxn modelId="{CB498A4A-C36B-8947-BFBC-AA3F697FD5BC}" type="presOf" srcId="{2028A7A8-4B55-9742-8805-5980F7BE8762}" destId="{7D6C3550-8E6C-F444-BF4F-4928A5909378}" srcOrd="0" destOrd="1" presId="urn:microsoft.com/office/officeart/2005/8/layout/hList1"/>
    <dgm:cxn modelId="{5FA6F04B-9707-D548-9682-9178D5590A6A}" srcId="{FD55BFDC-FEB8-D94D-A7C7-810C2006402A}" destId="{EB23FCE6-EF74-BB42-9F54-409D4CC2B2AC}" srcOrd="0" destOrd="0" parTransId="{DDCCE1B3-9A3B-0545-A451-A8D1961E641C}" sibTransId="{2909C4E8-B726-AE44-8BBA-EB37A8CE6ED5}"/>
    <dgm:cxn modelId="{2415F34D-3F57-C44B-BE44-B3CC46BF6B61}" type="presOf" srcId="{7FF9966C-2284-014B-93D5-286B449E5785}" destId="{458C832E-A9CC-D042-AF55-13A31C422FDA}" srcOrd="0" destOrd="0" presId="urn:microsoft.com/office/officeart/2005/8/layout/hList1"/>
    <dgm:cxn modelId="{1892224E-9E0D-8745-977F-3C2C74B989CF}" type="presOf" srcId="{838E19A1-24E0-5C46-A529-D21F9D644D41}" destId="{B9C4B68D-A56C-2149-890B-88FA56407181}" srcOrd="0" destOrd="0" presId="urn:microsoft.com/office/officeart/2005/8/layout/hList1"/>
    <dgm:cxn modelId="{C39B9754-8FB5-EF40-9F59-C67EE72A6C3A}" type="presOf" srcId="{E761EC9F-D45C-8B44-A236-21A6D598EC11}" destId="{7D6C3550-8E6C-F444-BF4F-4928A5909378}" srcOrd="0" destOrd="8" presId="urn:microsoft.com/office/officeart/2005/8/layout/hList1"/>
    <dgm:cxn modelId="{AD47C36A-868A-6747-A345-AAAE9A0BDFFD}" srcId="{7FF9966C-2284-014B-93D5-286B449E5785}" destId="{2028A7A8-4B55-9742-8805-5980F7BE8762}" srcOrd="1" destOrd="0" parTransId="{50A1897A-6EB9-8048-90B6-4D8C90BFCED6}" sibTransId="{D41C61B5-00C1-5E4E-8A5D-E347BB25794A}"/>
    <dgm:cxn modelId="{85F7526D-F84C-3C42-9BBE-FEFCCC3B032E}" srcId="{7FF9966C-2284-014B-93D5-286B449E5785}" destId="{BA9E5DC0-631B-C94A-A7AD-9A8B7F65B3FB}" srcOrd="4" destOrd="0" parTransId="{AF586C38-F95A-FE44-A40B-EC754754B109}" sibTransId="{4D75BE49-B6D6-B948-93C9-1A9747300C06}"/>
    <dgm:cxn modelId="{910DFC75-95DC-8742-9B94-941B7E4E3F0D}" type="presOf" srcId="{45B787BD-47DE-3E44-BEC4-A2F3B03A3071}" destId="{B9C4B68D-A56C-2149-890B-88FA56407181}" srcOrd="0" destOrd="2" presId="urn:microsoft.com/office/officeart/2005/8/layout/hList1"/>
    <dgm:cxn modelId="{9BB9B489-FE0E-FD4E-AE3F-E709F7C28C9E}" srcId="{7FF9966C-2284-014B-93D5-286B449E5785}" destId="{D08F939D-FFF4-7D4B-98E2-D176C558B09E}" srcOrd="7" destOrd="0" parTransId="{94074AA3-C47C-064D-95F6-E46D1F99F4E1}" sibTransId="{074CC381-578E-B149-BE95-1C8A85871816}"/>
    <dgm:cxn modelId="{072BD88E-3A5E-2146-A170-7649BCA6BDF9}" type="presOf" srcId="{6C47871E-9116-CB4B-8502-CEBE730D4987}" destId="{7D6C3550-8E6C-F444-BF4F-4928A5909378}" srcOrd="0" destOrd="9" presId="urn:microsoft.com/office/officeart/2005/8/layout/hList1"/>
    <dgm:cxn modelId="{E4A10991-5A0D-914B-A0A1-DE2E891EB7CA}" srcId="{5CA22A68-87D4-2244-AA1A-274F8AE06991}" destId="{FD55BFDC-FEB8-D94D-A7C7-810C2006402A}" srcOrd="0" destOrd="0" parTransId="{6EF504A5-569B-E042-87CF-A624098CADC7}" sibTransId="{6562E067-E231-A44F-93B1-F458950486EE}"/>
    <dgm:cxn modelId="{36BA7E91-155A-EF47-BC3A-2A7202739215}" srcId="{7FF9966C-2284-014B-93D5-286B449E5785}" destId="{DA98C193-061D-204D-9242-94EE40B1E9A6}" srcOrd="2" destOrd="0" parTransId="{E71CDBEB-1826-BC4B-BB84-5062D83B0BEA}" sibTransId="{1430220D-3938-8745-A45F-85D40D36A100}"/>
    <dgm:cxn modelId="{CC91F294-418C-AA4F-B020-1B6048DD99F5}" type="presOf" srcId="{EB23FCE6-EF74-BB42-9F54-409D4CC2B2AC}" destId="{2D85BA91-CCFC-B844-A061-D0E75473C490}" srcOrd="0" destOrd="0" presId="urn:microsoft.com/office/officeart/2005/8/layout/hList1"/>
    <dgm:cxn modelId="{2739189C-CBDE-9F45-BD8F-DEFA769797EE}" srcId="{FD55BFDC-FEB8-D94D-A7C7-810C2006402A}" destId="{1E0D9E61-0C34-584C-A047-02739785B5CE}" srcOrd="2" destOrd="0" parTransId="{8AA73E7F-48EA-314D-81AF-AE84F5F92996}" sibTransId="{D3D4F7C1-0E63-7D47-8990-CA59678785F7}"/>
    <dgm:cxn modelId="{C90AED9E-5AA1-BC4D-9C6D-C9BB52D82DC0}" type="presOf" srcId="{C8DD4496-1BFC-024B-BE58-9A107CB76654}" destId="{7D6C3550-8E6C-F444-BF4F-4928A5909378}" srcOrd="0" destOrd="3" presId="urn:microsoft.com/office/officeart/2005/8/layout/hList1"/>
    <dgm:cxn modelId="{8FA9219F-7829-A447-BB54-D3B9CCEE3605}" type="presOf" srcId="{A261FF74-D254-144C-A328-64A93C5F42E5}" destId="{7D6C3550-8E6C-F444-BF4F-4928A5909378}" srcOrd="0" destOrd="5" presId="urn:microsoft.com/office/officeart/2005/8/layout/hList1"/>
    <dgm:cxn modelId="{F4F3589F-F4A2-A147-8C08-D83C7A5A503D}" srcId="{7FF9966C-2284-014B-93D5-286B449E5785}" destId="{82A5C429-5AD4-4342-B885-AE751CA222EE}" srcOrd="6" destOrd="0" parTransId="{9612E581-FB0B-CA4A-8E09-BAC547B534A4}" sibTransId="{F13AD844-61B1-4443-A94F-D370F374A553}"/>
    <dgm:cxn modelId="{97C95F9F-7CE1-B740-80F3-9359D0138E73}" type="presOf" srcId="{DA98C193-061D-204D-9242-94EE40B1E9A6}" destId="{7D6C3550-8E6C-F444-BF4F-4928A5909378}" srcOrd="0" destOrd="2" presId="urn:microsoft.com/office/officeart/2005/8/layout/hList1"/>
    <dgm:cxn modelId="{8B2A51A0-F63A-DA4A-B466-4C3F2BD8E915}" type="presOf" srcId="{D08F939D-FFF4-7D4B-98E2-D176C558B09E}" destId="{7D6C3550-8E6C-F444-BF4F-4928A5909378}" srcOrd="0" destOrd="7" presId="urn:microsoft.com/office/officeart/2005/8/layout/hList1"/>
    <dgm:cxn modelId="{5155AEA4-CE53-4147-ABD6-1EE0F345E2D9}" srcId="{7FF9966C-2284-014B-93D5-286B449E5785}" destId="{C8DD4496-1BFC-024B-BE58-9A107CB76654}" srcOrd="3" destOrd="0" parTransId="{642C94A9-57F6-A549-ADBC-D29BEAA63CF4}" sibTransId="{F3216F2B-58EC-E648-997B-D0C0AF57EF67}"/>
    <dgm:cxn modelId="{055BB9A5-91F7-984A-8F3F-1BE941CC157E}" type="presOf" srcId="{ABA23C08-A244-FA46-9B1D-0FB23CB58A79}" destId="{2D85BA91-CCFC-B844-A061-D0E75473C490}" srcOrd="0" destOrd="1" presId="urn:microsoft.com/office/officeart/2005/8/layout/hList1"/>
    <dgm:cxn modelId="{FC0AD5A9-049E-BD49-8C96-4D3E487F2216}" srcId="{7FF9966C-2284-014B-93D5-286B449E5785}" destId="{6C47871E-9116-CB4B-8502-CEBE730D4987}" srcOrd="9" destOrd="0" parTransId="{70751ED2-0D9F-CB43-AA36-2D09645EC901}" sibTransId="{34CD850E-1F80-F24B-822C-E87776F509E2}"/>
    <dgm:cxn modelId="{215F6DAE-9155-8644-BC30-296BCBE5D59A}" srcId="{5CA22A68-87D4-2244-AA1A-274F8AE06991}" destId="{28C420B3-5725-0E43-B532-41A1554E3FC8}" srcOrd="1" destOrd="0" parTransId="{ADF41EF5-0BAE-4447-AC63-C975C9E3A762}" sibTransId="{02E2931F-2841-C843-97EF-150495D93B4C}"/>
    <dgm:cxn modelId="{8C664EBA-968A-C949-BD99-ED60AFB42030}" type="presOf" srcId="{28C420B3-5725-0E43-B532-41A1554E3FC8}" destId="{F18177FE-507F-1B4C-9BEE-6F52105A7B51}" srcOrd="0" destOrd="0" presId="urn:microsoft.com/office/officeart/2005/8/layout/hList1"/>
    <dgm:cxn modelId="{E1D358BB-7E02-7F48-82D9-8F0359A520DB}" type="presOf" srcId="{5F4F66F3-B443-7843-BCBB-5413D9AB7CBD}" destId="{7D6C3550-8E6C-F444-BF4F-4928A5909378}" srcOrd="0" destOrd="0" presId="urn:microsoft.com/office/officeart/2005/8/layout/hList1"/>
    <dgm:cxn modelId="{5F6F64D0-16D7-BA4E-B181-F3898EE03F34}" srcId="{28C420B3-5725-0E43-B532-41A1554E3FC8}" destId="{838E19A1-24E0-5C46-A529-D21F9D644D41}" srcOrd="0" destOrd="0" parTransId="{31D28B28-8CBE-CF4A-BC71-F1CC9EEAF42D}" sibTransId="{5908ECC3-4F1B-1348-A699-6E40FD9F20A8}"/>
    <dgm:cxn modelId="{78DB0DE8-4A64-8C4B-8808-34B7762DC63C}" srcId="{28C420B3-5725-0E43-B532-41A1554E3FC8}" destId="{FC32505D-DBD5-2041-B4AA-2E4DE93FA6EE}" srcOrd="1" destOrd="0" parTransId="{52896129-0D2E-7C4F-A5CD-CD93238A1849}" sibTransId="{52E5EEB1-B640-C944-9613-DB7E69295FF8}"/>
    <dgm:cxn modelId="{AB1487ED-89C7-A843-AB81-94BB9C2D7F8A}" type="presOf" srcId="{40419B6D-3EA4-D242-8131-0FE151F0144A}" destId="{7D6C3550-8E6C-F444-BF4F-4928A5909378}" srcOrd="0" destOrd="11" presId="urn:microsoft.com/office/officeart/2005/8/layout/hList1"/>
    <dgm:cxn modelId="{233708F1-C683-8442-8176-0337553404FD}" srcId="{5CA22A68-87D4-2244-AA1A-274F8AE06991}" destId="{7FF9966C-2284-014B-93D5-286B449E5785}" srcOrd="2" destOrd="0" parTransId="{CC9D1E23-9A9C-3B45-8D44-51423CC252E7}" sibTransId="{BF0C1942-8E3C-F947-977B-BC62700A8F05}"/>
    <dgm:cxn modelId="{17F090F6-1AED-A348-9AE1-AB6E1036E8BE}" srcId="{28C420B3-5725-0E43-B532-41A1554E3FC8}" destId="{45B787BD-47DE-3E44-BEC4-A2F3B03A3071}" srcOrd="2" destOrd="0" parTransId="{E4651573-55DF-9443-8E76-E27D0CF1CBA7}" sibTransId="{191D948B-4731-A44C-9C6C-696538CA2402}"/>
    <dgm:cxn modelId="{986DAFFB-AB6A-3644-A7F9-967345A39375}" type="presOf" srcId="{CCDA8A20-FF5B-654F-BBFB-98BBA341DCDE}" destId="{7D6C3550-8E6C-F444-BF4F-4928A5909378}" srcOrd="0" destOrd="10" presId="urn:microsoft.com/office/officeart/2005/8/layout/hList1"/>
    <dgm:cxn modelId="{504E7A1B-C50E-B94F-839F-7CE20CA6B066}" type="presParOf" srcId="{B3B71F30-8EFE-8D43-8F32-C1AB5547B60D}" destId="{8D0119B6-1946-0D48-ACC9-2ABEF635C66C}" srcOrd="0" destOrd="0" presId="urn:microsoft.com/office/officeart/2005/8/layout/hList1"/>
    <dgm:cxn modelId="{38EECEF8-F8F0-3747-B07E-B434BB6CC614}" type="presParOf" srcId="{8D0119B6-1946-0D48-ACC9-2ABEF635C66C}" destId="{D9C11877-28D4-4B40-A525-035DA29B91C2}" srcOrd="0" destOrd="0" presId="urn:microsoft.com/office/officeart/2005/8/layout/hList1"/>
    <dgm:cxn modelId="{DEC0BC07-481D-8544-856D-C317682B7518}" type="presParOf" srcId="{8D0119B6-1946-0D48-ACC9-2ABEF635C66C}" destId="{2D85BA91-CCFC-B844-A061-D0E75473C490}" srcOrd="1" destOrd="0" presId="urn:microsoft.com/office/officeart/2005/8/layout/hList1"/>
    <dgm:cxn modelId="{AF5FC24C-48CA-7245-950A-E0121B2170D9}" type="presParOf" srcId="{B3B71F30-8EFE-8D43-8F32-C1AB5547B60D}" destId="{1CCE903A-2C96-FC40-AF6F-5A9B50A65E21}" srcOrd="1" destOrd="0" presId="urn:microsoft.com/office/officeart/2005/8/layout/hList1"/>
    <dgm:cxn modelId="{0DBA35B8-FE39-BC41-B284-B8616528E673}" type="presParOf" srcId="{B3B71F30-8EFE-8D43-8F32-C1AB5547B60D}" destId="{C7A619F4-96AE-6940-AAA3-17AB8F204B31}" srcOrd="2" destOrd="0" presId="urn:microsoft.com/office/officeart/2005/8/layout/hList1"/>
    <dgm:cxn modelId="{E6EC641B-E9EE-A648-AF27-D0DF24C6702D}" type="presParOf" srcId="{C7A619F4-96AE-6940-AAA3-17AB8F204B31}" destId="{F18177FE-507F-1B4C-9BEE-6F52105A7B51}" srcOrd="0" destOrd="0" presId="urn:microsoft.com/office/officeart/2005/8/layout/hList1"/>
    <dgm:cxn modelId="{E1E6E6EE-A219-0B4E-AE1D-4DC70C4B416D}" type="presParOf" srcId="{C7A619F4-96AE-6940-AAA3-17AB8F204B31}" destId="{B9C4B68D-A56C-2149-890B-88FA56407181}" srcOrd="1" destOrd="0" presId="urn:microsoft.com/office/officeart/2005/8/layout/hList1"/>
    <dgm:cxn modelId="{8871891A-C919-7B40-A20F-55564E41CF75}" type="presParOf" srcId="{B3B71F30-8EFE-8D43-8F32-C1AB5547B60D}" destId="{162C0836-CDE1-5B43-98ED-AC109F6CDB28}" srcOrd="3" destOrd="0" presId="urn:microsoft.com/office/officeart/2005/8/layout/hList1"/>
    <dgm:cxn modelId="{3D9E42BF-D7A7-AF47-AA26-6A77B12BF14F}" type="presParOf" srcId="{B3B71F30-8EFE-8D43-8F32-C1AB5547B60D}" destId="{CA0519F7-2CA5-554B-AA65-DE0589870425}" srcOrd="4" destOrd="0" presId="urn:microsoft.com/office/officeart/2005/8/layout/hList1"/>
    <dgm:cxn modelId="{3CC9F07B-FB62-F64E-B94E-8ADE50852DE3}" type="presParOf" srcId="{CA0519F7-2CA5-554B-AA65-DE0589870425}" destId="{458C832E-A9CC-D042-AF55-13A31C422FDA}" srcOrd="0" destOrd="0" presId="urn:microsoft.com/office/officeart/2005/8/layout/hList1"/>
    <dgm:cxn modelId="{1EA29928-0B0F-5541-83D5-0693F633E9BD}" type="presParOf" srcId="{CA0519F7-2CA5-554B-AA65-DE0589870425}" destId="{7D6C3550-8E6C-F444-BF4F-4928A590937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773917-8667-4C89-9F4D-22F4182F52F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F10CB48-56F4-404A-A70D-E121FD92EC55}">
      <dgm:prSet/>
      <dgm:spPr/>
      <dgm:t>
        <a:bodyPr/>
        <a:lstStyle/>
        <a:p>
          <a:r>
            <a:rPr lang="en-US" dirty="0"/>
            <a:t>Food</a:t>
          </a:r>
        </a:p>
      </dgm:t>
    </dgm:pt>
    <dgm:pt modelId="{E65E5FD8-3056-48F9-BE8D-1742C17A5D48}" type="parTrans" cxnId="{86D0742B-FDE6-47B5-AA5A-67EAC1EDFEE4}">
      <dgm:prSet/>
      <dgm:spPr/>
      <dgm:t>
        <a:bodyPr/>
        <a:lstStyle/>
        <a:p>
          <a:endParaRPr lang="en-US"/>
        </a:p>
      </dgm:t>
    </dgm:pt>
    <dgm:pt modelId="{7F28FE68-60EB-4FF0-AD58-C1E514080E7B}" type="sibTrans" cxnId="{86D0742B-FDE6-47B5-AA5A-67EAC1EDFEE4}">
      <dgm:prSet/>
      <dgm:spPr/>
      <dgm:t>
        <a:bodyPr/>
        <a:lstStyle/>
        <a:p>
          <a:endParaRPr lang="en-US"/>
        </a:p>
      </dgm:t>
    </dgm:pt>
    <dgm:pt modelId="{1C16AF02-8A49-46DF-85BB-D59124D1E7C3}">
      <dgm:prSet/>
      <dgm:spPr/>
      <dgm:t>
        <a:bodyPr/>
        <a:lstStyle/>
        <a:p>
          <a:r>
            <a:rPr lang="en-US" dirty="0"/>
            <a:t>Clothing &amp; Boots</a:t>
          </a:r>
        </a:p>
      </dgm:t>
    </dgm:pt>
    <dgm:pt modelId="{0E417755-511A-495D-BD4B-75E522248A3F}" type="parTrans" cxnId="{16F3A7A3-1492-43CF-8DE8-87EEEDE405EB}">
      <dgm:prSet/>
      <dgm:spPr/>
      <dgm:t>
        <a:bodyPr/>
        <a:lstStyle/>
        <a:p>
          <a:endParaRPr lang="en-US"/>
        </a:p>
      </dgm:t>
    </dgm:pt>
    <dgm:pt modelId="{B0F13000-3D57-48FE-8C9F-5245106A310D}" type="sibTrans" cxnId="{16F3A7A3-1492-43CF-8DE8-87EEEDE405EB}">
      <dgm:prSet/>
      <dgm:spPr/>
      <dgm:t>
        <a:bodyPr/>
        <a:lstStyle/>
        <a:p>
          <a:endParaRPr lang="en-US"/>
        </a:p>
      </dgm:t>
    </dgm:pt>
    <dgm:pt modelId="{56E5D51A-80F2-4962-B348-844A8A8EA021}">
      <dgm:prSet/>
      <dgm:spPr/>
      <dgm:t>
        <a:bodyPr/>
        <a:lstStyle/>
        <a:p>
          <a:r>
            <a:rPr lang="en-US" dirty="0"/>
            <a:t>Leash &amp; collars</a:t>
          </a:r>
        </a:p>
      </dgm:t>
    </dgm:pt>
    <dgm:pt modelId="{085F23D6-1207-4214-A75E-CBBC2F7F4FD0}" type="parTrans" cxnId="{AA881243-8A00-4A19-8F9B-BCE5D4EB7E96}">
      <dgm:prSet/>
      <dgm:spPr/>
      <dgm:t>
        <a:bodyPr/>
        <a:lstStyle/>
        <a:p>
          <a:endParaRPr lang="en-US"/>
        </a:p>
      </dgm:t>
    </dgm:pt>
    <dgm:pt modelId="{14117874-F90B-482F-A371-21AFF9E77FCB}" type="sibTrans" cxnId="{AA881243-8A00-4A19-8F9B-BCE5D4EB7E96}">
      <dgm:prSet/>
      <dgm:spPr/>
      <dgm:t>
        <a:bodyPr/>
        <a:lstStyle/>
        <a:p>
          <a:endParaRPr lang="en-US"/>
        </a:p>
      </dgm:t>
    </dgm:pt>
    <dgm:pt modelId="{34D4BCDA-8E6B-4F48-9F7D-23E1B45ABCD2}">
      <dgm:prSet/>
      <dgm:spPr/>
      <dgm:t>
        <a:bodyPr/>
        <a:lstStyle/>
        <a:p>
          <a:r>
            <a:rPr lang="en-US" dirty="0"/>
            <a:t>Sponsors &amp; Specials</a:t>
          </a:r>
        </a:p>
      </dgm:t>
    </dgm:pt>
    <dgm:pt modelId="{7E360976-73F4-F24B-87EC-B155C059EA89}" type="parTrans" cxnId="{FFF3F6F2-3011-D54E-80E0-7F0A74C8775E}">
      <dgm:prSet/>
      <dgm:spPr/>
      <dgm:t>
        <a:bodyPr/>
        <a:lstStyle/>
        <a:p>
          <a:endParaRPr lang="en-US"/>
        </a:p>
      </dgm:t>
    </dgm:pt>
    <dgm:pt modelId="{121F1D72-71EA-3F4D-8F72-B8E9224096D3}" type="sibTrans" cxnId="{FFF3F6F2-3011-D54E-80E0-7F0A74C8775E}">
      <dgm:prSet/>
      <dgm:spPr/>
      <dgm:t>
        <a:bodyPr/>
        <a:lstStyle/>
        <a:p>
          <a:endParaRPr lang="en-US"/>
        </a:p>
      </dgm:t>
    </dgm:pt>
    <dgm:pt modelId="{905142CE-0DE6-2541-8927-460D5D3A6E28}">
      <dgm:prSet/>
      <dgm:spPr/>
      <dgm:t>
        <a:bodyPr/>
        <a:lstStyle/>
        <a:p>
          <a:r>
            <a:rPr lang="en-US" dirty="0"/>
            <a:t>Crates &amp; Kennels</a:t>
          </a:r>
        </a:p>
      </dgm:t>
    </dgm:pt>
    <dgm:pt modelId="{D5962701-3E2A-3D40-AEEF-782997D1A584}" type="parTrans" cxnId="{AFDDA24B-6225-F343-8E22-A2E17BF3A154}">
      <dgm:prSet/>
      <dgm:spPr/>
      <dgm:t>
        <a:bodyPr/>
        <a:lstStyle/>
        <a:p>
          <a:endParaRPr lang="en-US"/>
        </a:p>
      </dgm:t>
    </dgm:pt>
    <dgm:pt modelId="{390199CA-E1D7-654D-A915-D6205F4165F3}" type="sibTrans" cxnId="{AFDDA24B-6225-F343-8E22-A2E17BF3A154}">
      <dgm:prSet/>
      <dgm:spPr/>
      <dgm:t>
        <a:bodyPr/>
        <a:lstStyle/>
        <a:p>
          <a:endParaRPr lang="en-US"/>
        </a:p>
      </dgm:t>
    </dgm:pt>
    <dgm:pt modelId="{EEFA6C74-044B-504D-96CE-D03C01DDAD12}">
      <dgm:prSet/>
      <dgm:spPr/>
      <dgm:t>
        <a:bodyPr/>
        <a:lstStyle/>
        <a:p>
          <a:r>
            <a:rPr lang="en-US" dirty="0"/>
            <a:t>Training Treats</a:t>
          </a:r>
        </a:p>
      </dgm:t>
    </dgm:pt>
    <dgm:pt modelId="{FC368C2D-67E7-1840-8F7F-4C463E102AEA}" type="parTrans" cxnId="{9E9DBB49-31A2-BE4B-9521-763810D5763C}">
      <dgm:prSet/>
      <dgm:spPr/>
      <dgm:t>
        <a:bodyPr/>
        <a:lstStyle/>
        <a:p>
          <a:endParaRPr lang="en-US"/>
        </a:p>
      </dgm:t>
    </dgm:pt>
    <dgm:pt modelId="{8F31C990-F959-FB4F-9402-58B786646D61}" type="sibTrans" cxnId="{9E9DBB49-31A2-BE4B-9521-763810D5763C}">
      <dgm:prSet/>
      <dgm:spPr/>
      <dgm:t>
        <a:bodyPr/>
        <a:lstStyle/>
        <a:p>
          <a:endParaRPr lang="en-US"/>
        </a:p>
      </dgm:t>
    </dgm:pt>
    <dgm:pt modelId="{6A2942E0-E1E1-C34D-8CCC-048AE419D1C6}" type="pres">
      <dgm:prSet presAssocID="{77773917-8667-4C89-9F4D-22F4182F52FB}" presName="vert0" presStyleCnt="0">
        <dgm:presLayoutVars>
          <dgm:dir/>
          <dgm:animOne val="branch"/>
          <dgm:animLvl val="lvl"/>
        </dgm:presLayoutVars>
      </dgm:prSet>
      <dgm:spPr/>
    </dgm:pt>
    <dgm:pt modelId="{0FA44228-0C06-E141-8D5D-3566386015D0}" type="pres">
      <dgm:prSet presAssocID="{3F10CB48-56F4-404A-A70D-E121FD92EC55}" presName="thickLine" presStyleLbl="alignNode1" presStyleIdx="0" presStyleCnt="6"/>
      <dgm:spPr/>
    </dgm:pt>
    <dgm:pt modelId="{D3DBAE9B-6B48-9646-8805-130CEBB747F8}" type="pres">
      <dgm:prSet presAssocID="{3F10CB48-56F4-404A-A70D-E121FD92EC55}" presName="horz1" presStyleCnt="0"/>
      <dgm:spPr/>
    </dgm:pt>
    <dgm:pt modelId="{7C03834E-AF62-E748-959C-193266EA7275}" type="pres">
      <dgm:prSet presAssocID="{3F10CB48-56F4-404A-A70D-E121FD92EC55}" presName="tx1" presStyleLbl="revTx" presStyleIdx="0" presStyleCnt="6"/>
      <dgm:spPr/>
    </dgm:pt>
    <dgm:pt modelId="{447B6D16-847A-B84B-A7AD-FCBB0E7A289D}" type="pres">
      <dgm:prSet presAssocID="{3F10CB48-56F4-404A-A70D-E121FD92EC55}" presName="vert1" presStyleCnt="0"/>
      <dgm:spPr/>
    </dgm:pt>
    <dgm:pt modelId="{A7C67DCF-ABC0-804D-A973-0C1CA282092C}" type="pres">
      <dgm:prSet presAssocID="{EEFA6C74-044B-504D-96CE-D03C01DDAD12}" presName="thickLine" presStyleLbl="alignNode1" presStyleIdx="1" presStyleCnt="6"/>
      <dgm:spPr/>
    </dgm:pt>
    <dgm:pt modelId="{9A0DFAF0-19AA-ED4F-B9D3-1500AA491A83}" type="pres">
      <dgm:prSet presAssocID="{EEFA6C74-044B-504D-96CE-D03C01DDAD12}" presName="horz1" presStyleCnt="0"/>
      <dgm:spPr/>
    </dgm:pt>
    <dgm:pt modelId="{D731DEFC-9658-EA46-9015-BA3ED922F9DE}" type="pres">
      <dgm:prSet presAssocID="{EEFA6C74-044B-504D-96CE-D03C01DDAD12}" presName="tx1" presStyleLbl="revTx" presStyleIdx="1" presStyleCnt="6"/>
      <dgm:spPr/>
    </dgm:pt>
    <dgm:pt modelId="{631E6BD4-9CC6-BB43-A40F-33729835F01B}" type="pres">
      <dgm:prSet presAssocID="{EEFA6C74-044B-504D-96CE-D03C01DDAD12}" presName="vert1" presStyleCnt="0"/>
      <dgm:spPr/>
    </dgm:pt>
    <dgm:pt modelId="{D25C176C-0804-6E41-8685-735E1D7167C5}" type="pres">
      <dgm:prSet presAssocID="{1C16AF02-8A49-46DF-85BB-D59124D1E7C3}" presName="thickLine" presStyleLbl="alignNode1" presStyleIdx="2" presStyleCnt="6"/>
      <dgm:spPr/>
    </dgm:pt>
    <dgm:pt modelId="{48D63EB0-7278-544F-B373-2EEA4F9DD164}" type="pres">
      <dgm:prSet presAssocID="{1C16AF02-8A49-46DF-85BB-D59124D1E7C3}" presName="horz1" presStyleCnt="0"/>
      <dgm:spPr/>
    </dgm:pt>
    <dgm:pt modelId="{23EBB6D1-9EB4-2F43-B44C-874A063EE5DC}" type="pres">
      <dgm:prSet presAssocID="{1C16AF02-8A49-46DF-85BB-D59124D1E7C3}" presName="tx1" presStyleLbl="revTx" presStyleIdx="2" presStyleCnt="6"/>
      <dgm:spPr/>
    </dgm:pt>
    <dgm:pt modelId="{BA273676-3C33-B941-B659-632D525E8324}" type="pres">
      <dgm:prSet presAssocID="{1C16AF02-8A49-46DF-85BB-D59124D1E7C3}" presName="vert1" presStyleCnt="0"/>
      <dgm:spPr/>
    </dgm:pt>
    <dgm:pt modelId="{8133E8D0-8055-D747-9039-89BC2FCB6943}" type="pres">
      <dgm:prSet presAssocID="{56E5D51A-80F2-4962-B348-844A8A8EA021}" presName="thickLine" presStyleLbl="alignNode1" presStyleIdx="3" presStyleCnt="6"/>
      <dgm:spPr/>
    </dgm:pt>
    <dgm:pt modelId="{F5CDB288-9AE8-1E42-938A-D8F97E933F11}" type="pres">
      <dgm:prSet presAssocID="{56E5D51A-80F2-4962-B348-844A8A8EA021}" presName="horz1" presStyleCnt="0"/>
      <dgm:spPr/>
    </dgm:pt>
    <dgm:pt modelId="{BDE10F2A-AC53-4D4C-9E0D-BA55292D3CE1}" type="pres">
      <dgm:prSet presAssocID="{56E5D51A-80F2-4962-B348-844A8A8EA021}" presName="tx1" presStyleLbl="revTx" presStyleIdx="3" presStyleCnt="6"/>
      <dgm:spPr/>
    </dgm:pt>
    <dgm:pt modelId="{CE3B48BC-99A9-6645-963B-CD96AE6653A0}" type="pres">
      <dgm:prSet presAssocID="{56E5D51A-80F2-4962-B348-844A8A8EA021}" presName="vert1" presStyleCnt="0"/>
      <dgm:spPr/>
    </dgm:pt>
    <dgm:pt modelId="{6EDEE68A-6968-2C4A-98EE-00B3240A793D}" type="pres">
      <dgm:prSet presAssocID="{905142CE-0DE6-2541-8927-460D5D3A6E28}" presName="thickLine" presStyleLbl="alignNode1" presStyleIdx="4" presStyleCnt="6"/>
      <dgm:spPr/>
    </dgm:pt>
    <dgm:pt modelId="{B5A3E40F-B3C8-4341-90BC-4E0096C580A7}" type="pres">
      <dgm:prSet presAssocID="{905142CE-0DE6-2541-8927-460D5D3A6E28}" presName="horz1" presStyleCnt="0"/>
      <dgm:spPr/>
    </dgm:pt>
    <dgm:pt modelId="{8EEE9811-969C-CD4C-BA82-AFC35DF66102}" type="pres">
      <dgm:prSet presAssocID="{905142CE-0DE6-2541-8927-460D5D3A6E28}" presName="tx1" presStyleLbl="revTx" presStyleIdx="4" presStyleCnt="6"/>
      <dgm:spPr/>
    </dgm:pt>
    <dgm:pt modelId="{3E3A4CA8-5013-7E43-B649-8CD05D6DF8A4}" type="pres">
      <dgm:prSet presAssocID="{905142CE-0DE6-2541-8927-460D5D3A6E28}" presName="vert1" presStyleCnt="0"/>
      <dgm:spPr/>
    </dgm:pt>
    <dgm:pt modelId="{D1424431-6D84-EE45-8D1A-6500AEA32BAC}" type="pres">
      <dgm:prSet presAssocID="{34D4BCDA-8E6B-4F48-9F7D-23E1B45ABCD2}" presName="thickLine" presStyleLbl="alignNode1" presStyleIdx="5" presStyleCnt="6"/>
      <dgm:spPr/>
    </dgm:pt>
    <dgm:pt modelId="{EF748892-5835-DA4B-9F54-64BCA797E8CE}" type="pres">
      <dgm:prSet presAssocID="{34D4BCDA-8E6B-4F48-9F7D-23E1B45ABCD2}" presName="horz1" presStyleCnt="0"/>
      <dgm:spPr/>
    </dgm:pt>
    <dgm:pt modelId="{94F6EF8A-6DB4-3744-A1C4-FD6BC1375B1B}" type="pres">
      <dgm:prSet presAssocID="{34D4BCDA-8E6B-4F48-9F7D-23E1B45ABCD2}" presName="tx1" presStyleLbl="revTx" presStyleIdx="5" presStyleCnt="6"/>
      <dgm:spPr/>
    </dgm:pt>
    <dgm:pt modelId="{BB782342-6D5C-CC49-91C4-66C1BD665BC8}" type="pres">
      <dgm:prSet presAssocID="{34D4BCDA-8E6B-4F48-9F7D-23E1B45ABCD2}" presName="vert1" presStyleCnt="0"/>
      <dgm:spPr/>
    </dgm:pt>
  </dgm:ptLst>
  <dgm:cxnLst>
    <dgm:cxn modelId="{2CE48D25-863F-4548-A760-3B8B3CF18034}" type="presOf" srcId="{EEFA6C74-044B-504D-96CE-D03C01DDAD12}" destId="{D731DEFC-9658-EA46-9015-BA3ED922F9DE}" srcOrd="0" destOrd="0" presId="urn:microsoft.com/office/officeart/2008/layout/LinedList"/>
    <dgm:cxn modelId="{86D0742B-FDE6-47B5-AA5A-67EAC1EDFEE4}" srcId="{77773917-8667-4C89-9F4D-22F4182F52FB}" destId="{3F10CB48-56F4-404A-A70D-E121FD92EC55}" srcOrd="0" destOrd="0" parTransId="{E65E5FD8-3056-48F9-BE8D-1742C17A5D48}" sibTransId="{7F28FE68-60EB-4FF0-AD58-C1E514080E7B}"/>
    <dgm:cxn modelId="{AA881243-8A00-4A19-8F9B-BCE5D4EB7E96}" srcId="{77773917-8667-4C89-9F4D-22F4182F52FB}" destId="{56E5D51A-80F2-4962-B348-844A8A8EA021}" srcOrd="3" destOrd="0" parTransId="{085F23D6-1207-4214-A75E-CBBC2F7F4FD0}" sibTransId="{14117874-F90B-482F-A371-21AFF9E77FCB}"/>
    <dgm:cxn modelId="{9E9DBB49-31A2-BE4B-9521-763810D5763C}" srcId="{77773917-8667-4C89-9F4D-22F4182F52FB}" destId="{EEFA6C74-044B-504D-96CE-D03C01DDAD12}" srcOrd="1" destOrd="0" parTransId="{FC368C2D-67E7-1840-8F7F-4C463E102AEA}" sibTransId="{8F31C990-F959-FB4F-9402-58B786646D61}"/>
    <dgm:cxn modelId="{AFDDA24B-6225-F343-8E22-A2E17BF3A154}" srcId="{77773917-8667-4C89-9F4D-22F4182F52FB}" destId="{905142CE-0DE6-2541-8927-460D5D3A6E28}" srcOrd="4" destOrd="0" parTransId="{D5962701-3E2A-3D40-AEEF-782997D1A584}" sibTransId="{390199CA-E1D7-654D-A915-D6205F4165F3}"/>
    <dgm:cxn modelId="{53FAB851-C3B7-234A-B58E-CDDBC38D5E68}" type="presOf" srcId="{905142CE-0DE6-2541-8927-460D5D3A6E28}" destId="{8EEE9811-969C-CD4C-BA82-AFC35DF66102}" srcOrd="0" destOrd="0" presId="urn:microsoft.com/office/officeart/2008/layout/LinedList"/>
    <dgm:cxn modelId="{C0D12174-8757-2D40-B64A-609541EFB702}" type="presOf" srcId="{34D4BCDA-8E6B-4F48-9F7D-23E1B45ABCD2}" destId="{94F6EF8A-6DB4-3744-A1C4-FD6BC1375B1B}" srcOrd="0" destOrd="0" presId="urn:microsoft.com/office/officeart/2008/layout/LinedList"/>
    <dgm:cxn modelId="{16F3A7A3-1492-43CF-8DE8-87EEEDE405EB}" srcId="{77773917-8667-4C89-9F4D-22F4182F52FB}" destId="{1C16AF02-8A49-46DF-85BB-D59124D1E7C3}" srcOrd="2" destOrd="0" parTransId="{0E417755-511A-495D-BD4B-75E522248A3F}" sibTransId="{B0F13000-3D57-48FE-8C9F-5245106A310D}"/>
    <dgm:cxn modelId="{656060B4-501E-FD47-9170-6568B223A556}" type="presOf" srcId="{56E5D51A-80F2-4962-B348-844A8A8EA021}" destId="{BDE10F2A-AC53-4D4C-9E0D-BA55292D3CE1}" srcOrd="0" destOrd="0" presId="urn:microsoft.com/office/officeart/2008/layout/LinedList"/>
    <dgm:cxn modelId="{599E5DB8-F7CF-2B42-9A2F-BC40679612E5}" type="presOf" srcId="{3F10CB48-56F4-404A-A70D-E121FD92EC55}" destId="{7C03834E-AF62-E748-959C-193266EA7275}" srcOrd="0" destOrd="0" presId="urn:microsoft.com/office/officeart/2008/layout/LinedList"/>
    <dgm:cxn modelId="{06CABDC8-97FC-0A40-806F-6ED733004677}" type="presOf" srcId="{77773917-8667-4C89-9F4D-22F4182F52FB}" destId="{6A2942E0-E1E1-C34D-8CCC-048AE419D1C6}" srcOrd="0" destOrd="0" presId="urn:microsoft.com/office/officeart/2008/layout/LinedList"/>
    <dgm:cxn modelId="{64BB47E0-8AF5-B748-B5BA-8F56ECDDD27A}" type="presOf" srcId="{1C16AF02-8A49-46DF-85BB-D59124D1E7C3}" destId="{23EBB6D1-9EB4-2F43-B44C-874A063EE5DC}" srcOrd="0" destOrd="0" presId="urn:microsoft.com/office/officeart/2008/layout/LinedList"/>
    <dgm:cxn modelId="{FFF3F6F2-3011-D54E-80E0-7F0A74C8775E}" srcId="{77773917-8667-4C89-9F4D-22F4182F52FB}" destId="{34D4BCDA-8E6B-4F48-9F7D-23E1B45ABCD2}" srcOrd="5" destOrd="0" parTransId="{7E360976-73F4-F24B-87EC-B155C059EA89}" sibTransId="{121F1D72-71EA-3F4D-8F72-B8E9224096D3}"/>
    <dgm:cxn modelId="{34AD9278-D3FE-C543-94AA-D23765191918}" type="presParOf" srcId="{6A2942E0-E1E1-C34D-8CCC-048AE419D1C6}" destId="{0FA44228-0C06-E141-8D5D-3566386015D0}" srcOrd="0" destOrd="0" presId="urn:microsoft.com/office/officeart/2008/layout/LinedList"/>
    <dgm:cxn modelId="{1D5BBB2D-4091-0C46-BA8E-355724664F82}" type="presParOf" srcId="{6A2942E0-E1E1-C34D-8CCC-048AE419D1C6}" destId="{D3DBAE9B-6B48-9646-8805-130CEBB747F8}" srcOrd="1" destOrd="0" presId="urn:microsoft.com/office/officeart/2008/layout/LinedList"/>
    <dgm:cxn modelId="{9378175D-63E1-AF43-B0D3-BE903B3DE079}" type="presParOf" srcId="{D3DBAE9B-6B48-9646-8805-130CEBB747F8}" destId="{7C03834E-AF62-E748-959C-193266EA7275}" srcOrd="0" destOrd="0" presId="urn:microsoft.com/office/officeart/2008/layout/LinedList"/>
    <dgm:cxn modelId="{93922F2C-66AB-184D-A534-2077B60A4B7B}" type="presParOf" srcId="{D3DBAE9B-6B48-9646-8805-130CEBB747F8}" destId="{447B6D16-847A-B84B-A7AD-FCBB0E7A289D}" srcOrd="1" destOrd="0" presId="urn:microsoft.com/office/officeart/2008/layout/LinedList"/>
    <dgm:cxn modelId="{ACB0BF63-254E-F149-9177-93A85B4AB1BF}" type="presParOf" srcId="{6A2942E0-E1E1-C34D-8CCC-048AE419D1C6}" destId="{A7C67DCF-ABC0-804D-A973-0C1CA282092C}" srcOrd="2" destOrd="0" presId="urn:microsoft.com/office/officeart/2008/layout/LinedList"/>
    <dgm:cxn modelId="{6166C7DE-ECBE-3847-A411-0CD896341FFF}" type="presParOf" srcId="{6A2942E0-E1E1-C34D-8CCC-048AE419D1C6}" destId="{9A0DFAF0-19AA-ED4F-B9D3-1500AA491A83}" srcOrd="3" destOrd="0" presId="urn:microsoft.com/office/officeart/2008/layout/LinedList"/>
    <dgm:cxn modelId="{52794017-1DB5-4049-B7EF-EED1DC6D96B9}" type="presParOf" srcId="{9A0DFAF0-19AA-ED4F-B9D3-1500AA491A83}" destId="{D731DEFC-9658-EA46-9015-BA3ED922F9DE}" srcOrd="0" destOrd="0" presId="urn:microsoft.com/office/officeart/2008/layout/LinedList"/>
    <dgm:cxn modelId="{98F76385-A902-FB4F-8D8F-7886B8F7A0AD}" type="presParOf" srcId="{9A0DFAF0-19AA-ED4F-B9D3-1500AA491A83}" destId="{631E6BD4-9CC6-BB43-A40F-33729835F01B}" srcOrd="1" destOrd="0" presId="urn:microsoft.com/office/officeart/2008/layout/LinedList"/>
    <dgm:cxn modelId="{7E671664-C40F-6349-8902-A3F3A5C61CBE}" type="presParOf" srcId="{6A2942E0-E1E1-C34D-8CCC-048AE419D1C6}" destId="{D25C176C-0804-6E41-8685-735E1D7167C5}" srcOrd="4" destOrd="0" presId="urn:microsoft.com/office/officeart/2008/layout/LinedList"/>
    <dgm:cxn modelId="{559D8253-C245-984A-9C85-8D0C89BDFBB4}" type="presParOf" srcId="{6A2942E0-E1E1-C34D-8CCC-048AE419D1C6}" destId="{48D63EB0-7278-544F-B373-2EEA4F9DD164}" srcOrd="5" destOrd="0" presId="urn:microsoft.com/office/officeart/2008/layout/LinedList"/>
    <dgm:cxn modelId="{812BD13D-AC2E-5643-847E-264D47688B86}" type="presParOf" srcId="{48D63EB0-7278-544F-B373-2EEA4F9DD164}" destId="{23EBB6D1-9EB4-2F43-B44C-874A063EE5DC}" srcOrd="0" destOrd="0" presId="urn:microsoft.com/office/officeart/2008/layout/LinedList"/>
    <dgm:cxn modelId="{295970E0-29EF-1642-9C0E-EBD95A46EF4F}" type="presParOf" srcId="{48D63EB0-7278-544F-B373-2EEA4F9DD164}" destId="{BA273676-3C33-B941-B659-632D525E8324}" srcOrd="1" destOrd="0" presId="urn:microsoft.com/office/officeart/2008/layout/LinedList"/>
    <dgm:cxn modelId="{18390775-016C-AA42-B97D-7FE28E444144}" type="presParOf" srcId="{6A2942E0-E1E1-C34D-8CCC-048AE419D1C6}" destId="{8133E8D0-8055-D747-9039-89BC2FCB6943}" srcOrd="6" destOrd="0" presId="urn:microsoft.com/office/officeart/2008/layout/LinedList"/>
    <dgm:cxn modelId="{9AF38F43-481C-6E40-A9D0-9425E1B33B41}" type="presParOf" srcId="{6A2942E0-E1E1-C34D-8CCC-048AE419D1C6}" destId="{F5CDB288-9AE8-1E42-938A-D8F97E933F11}" srcOrd="7" destOrd="0" presId="urn:microsoft.com/office/officeart/2008/layout/LinedList"/>
    <dgm:cxn modelId="{3D2476D7-94BC-B846-822E-7DAD87D43306}" type="presParOf" srcId="{F5CDB288-9AE8-1E42-938A-D8F97E933F11}" destId="{BDE10F2A-AC53-4D4C-9E0D-BA55292D3CE1}" srcOrd="0" destOrd="0" presId="urn:microsoft.com/office/officeart/2008/layout/LinedList"/>
    <dgm:cxn modelId="{F9AFFFE6-4173-DC4C-B068-675DB764926A}" type="presParOf" srcId="{F5CDB288-9AE8-1E42-938A-D8F97E933F11}" destId="{CE3B48BC-99A9-6645-963B-CD96AE6653A0}" srcOrd="1" destOrd="0" presId="urn:microsoft.com/office/officeart/2008/layout/LinedList"/>
    <dgm:cxn modelId="{74AF4DC4-155C-7F46-9BE0-F38F35172D87}" type="presParOf" srcId="{6A2942E0-E1E1-C34D-8CCC-048AE419D1C6}" destId="{6EDEE68A-6968-2C4A-98EE-00B3240A793D}" srcOrd="8" destOrd="0" presId="urn:microsoft.com/office/officeart/2008/layout/LinedList"/>
    <dgm:cxn modelId="{A40AD014-943F-0940-9D37-638C737C6170}" type="presParOf" srcId="{6A2942E0-E1E1-C34D-8CCC-048AE419D1C6}" destId="{B5A3E40F-B3C8-4341-90BC-4E0096C580A7}" srcOrd="9" destOrd="0" presId="urn:microsoft.com/office/officeart/2008/layout/LinedList"/>
    <dgm:cxn modelId="{88FCC483-C51D-7C40-ADBF-7717B7757EB1}" type="presParOf" srcId="{B5A3E40F-B3C8-4341-90BC-4E0096C580A7}" destId="{8EEE9811-969C-CD4C-BA82-AFC35DF66102}" srcOrd="0" destOrd="0" presId="urn:microsoft.com/office/officeart/2008/layout/LinedList"/>
    <dgm:cxn modelId="{4C5C2A88-4BFE-2947-8EB3-5E734B697CDC}" type="presParOf" srcId="{B5A3E40F-B3C8-4341-90BC-4E0096C580A7}" destId="{3E3A4CA8-5013-7E43-B649-8CD05D6DF8A4}" srcOrd="1" destOrd="0" presId="urn:microsoft.com/office/officeart/2008/layout/LinedList"/>
    <dgm:cxn modelId="{409944BA-5922-AD40-B0C3-3B0059DE24EE}" type="presParOf" srcId="{6A2942E0-E1E1-C34D-8CCC-048AE419D1C6}" destId="{D1424431-6D84-EE45-8D1A-6500AEA32BAC}" srcOrd="10" destOrd="0" presId="urn:microsoft.com/office/officeart/2008/layout/LinedList"/>
    <dgm:cxn modelId="{13A779F7-5F56-6244-8A06-548C38163D2C}" type="presParOf" srcId="{6A2942E0-E1E1-C34D-8CCC-048AE419D1C6}" destId="{EF748892-5835-DA4B-9F54-64BCA797E8CE}" srcOrd="11" destOrd="0" presId="urn:microsoft.com/office/officeart/2008/layout/LinedList"/>
    <dgm:cxn modelId="{DAD35CE6-776B-7541-9578-F5D3AE88B235}" type="presParOf" srcId="{EF748892-5835-DA4B-9F54-64BCA797E8CE}" destId="{94F6EF8A-6DB4-3744-A1C4-FD6BC1375B1B}" srcOrd="0" destOrd="0" presId="urn:microsoft.com/office/officeart/2008/layout/LinedList"/>
    <dgm:cxn modelId="{76E71873-A8FA-884C-8367-743B60A191A0}" type="presParOf" srcId="{EF748892-5835-DA4B-9F54-64BCA797E8CE}" destId="{BB782342-6D5C-CC49-91C4-66C1BD665BC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9D787F-D041-8D4B-BC67-6E83D6871431}" type="doc">
      <dgm:prSet loTypeId="urn:microsoft.com/office/officeart/2005/8/layout/hierarchy3" loCatId="" qsTypeId="urn:microsoft.com/office/officeart/2005/8/quickstyle/simple5" qsCatId="simple" csTypeId="urn:microsoft.com/office/officeart/2005/8/colors/accent6_2" csCatId="accent6" phldr="1"/>
      <dgm:spPr/>
      <dgm:t>
        <a:bodyPr/>
        <a:lstStyle/>
        <a:p>
          <a:endParaRPr lang="en-US"/>
        </a:p>
      </dgm:t>
    </dgm:pt>
    <dgm:pt modelId="{94B05352-1A9C-A741-B523-13B8D5470C24}">
      <dgm:prSet phldrT="[Text]"/>
      <dgm:spPr/>
      <dgm:t>
        <a:bodyPr/>
        <a:lstStyle/>
        <a:p>
          <a:r>
            <a:rPr lang="en-US" dirty="0"/>
            <a:t>Raw</a:t>
          </a:r>
        </a:p>
      </dgm:t>
    </dgm:pt>
    <dgm:pt modelId="{0D9C3BA6-3A83-6C46-BC5B-CDCFD5A15C06}" type="parTrans" cxnId="{E2ACFDF6-E79B-7B4B-9130-C54CC7F99A5A}">
      <dgm:prSet/>
      <dgm:spPr/>
      <dgm:t>
        <a:bodyPr/>
        <a:lstStyle/>
        <a:p>
          <a:endParaRPr lang="en-US"/>
        </a:p>
      </dgm:t>
    </dgm:pt>
    <dgm:pt modelId="{4EFFA078-E41E-8A4E-8F06-285A84BAD2A4}" type="sibTrans" cxnId="{E2ACFDF6-E79B-7B4B-9130-C54CC7F99A5A}">
      <dgm:prSet/>
      <dgm:spPr/>
      <dgm:t>
        <a:bodyPr/>
        <a:lstStyle/>
        <a:p>
          <a:endParaRPr lang="en-US"/>
        </a:p>
      </dgm:t>
    </dgm:pt>
    <dgm:pt modelId="{31558C04-71CD-A749-ACB2-1FDBE59914DC}">
      <dgm:prSet phldrT="[Text]"/>
      <dgm:spPr/>
      <dgm:t>
        <a:bodyPr/>
        <a:lstStyle/>
        <a:p>
          <a:r>
            <a:rPr lang="en-US" dirty="0"/>
            <a:t>Company &amp; Link</a:t>
          </a:r>
        </a:p>
      </dgm:t>
    </dgm:pt>
    <dgm:pt modelId="{82D5A1B5-42AC-B14F-9A6F-205ECC4DA9ED}" type="parTrans" cxnId="{3900697E-DE67-E84C-85B2-CE783F4ADCC9}">
      <dgm:prSet/>
      <dgm:spPr/>
      <dgm:t>
        <a:bodyPr/>
        <a:lstStyle/>
        <a:p>
          <a:endParaRPr lang="en-US"/>
        </a:p>
      </dgm:t>
    </dgm:pt>
    <dgm:pt modelId="{C9CA96F7-69EF-5B4A-A263-1635FC666081}" type="sibTrans" cxnId="{3900697E-DE67-E84C-85B2-CE783F4ADCC9}">
      <dgm:prSet/>
      <dgm:spPr/>
      <dgm:t>
        <a:bodyPr/>
        <a:lstStyle/>
        <a:p>
          <a:endParaRPr lang="en-US"/>
        </a:p>
      </dgm:t>
    </dgm:pt>
    <dgm:pt modelId="{C9E354F8-8118-5D41-9AA7-1CEDD8098678}">
      <dgm:prSet phldrT="[Text]"/>
      <dgm:spPr/>
      <dgm:t>
        <a:bodyPr/>
        <a:lstStyle/>
        <a:p>
          <a:r>
            <a:rPr lang="en-US" dirty="0"/>
            <a:t>Company &amp; Link</a:t>
          </a:r>
        </a:p>
      </dgm:t>
    </dgm:pt>
    <dgm:pt modelId="{7F1F66E0-883C-2449-8AD6-BB04F0E2BC5E}" type="parTrans" cxnId="{C4C8D484-449F-3F4F-8FB1-8B15B3D1A14B}">
      <dgm:prSet/>
      <dgm:spPr/>
      <dgm:t>
        <a:bodyPr/>
        <a:lstStyle/>
        <a:p>
          <a:endParaRPr lang="en-US"/>
        </a:p>
      </dgm:t>
    </dgm:pt>
    <dgm:pt modelId="{080ACA00-CE89-D545-8419-369BA18451F4}" type="sibTrans" cxnId="{C4C8D484-449F-3F4F-8FB1-8B15B3D1A14B}">
      <dgm:prSet/>
      <dgm:spPr/>
      <dgm:t>
        <a:bodyPr/>
        <a:lstStyle/>
        <a:p>
          <a:endParaRPr lang="en-US"/>
        </a:p>
      </dgm:t>
    </dgm:pt>
    <dgm:pt modelId="{22BBF8F8-8FC2-BA47-9036-EEA584951D96}" type="pres">
      <dgm:prSet presAssocID="{0C9D787F-D041-8D4B-BC67-6E83D6871431}" presName="diagram" presStyleCnt="0">
        <dgm:presLayoutVars>
          <dgm:chPref val="1"/>
          <dgm:dir/>
          <dgm:animOne val="branch"/>
          <dgm:animLvl val="lvl"/>
          <dgm:resizeHandles/>
        </dgm:presLayoutVars>
      </dgm:prSet>
      <dgm:spPr/>
    </dgm:pt>
    <dgm:pt modelId="{06ED5F83-9230-CC49-9049-6F13F4BB773E}" type="pres">
      <dgm:prSet presAssocID="{94B05352-1A9C-A741-B523-13B8D5470C24}" presName="root" presStyleCnt="0"/>
      <dgm:spPr/>
    </dgm:pt>
    <dgm:pt modelId="{985113CE-11E0-2242-8D04-247D221197AF}" type="pres">
      <dgm:prSet presAssocID="{94B05352-1A9C-A741-B523-13B8D5470C24}" presName="rootComposite" presStyleCnt="0"/>
      <dgm:spPr/>
    </dgm:pt>
    <dgm:pt modelId="{D9CED904-64D5-B74D-9DEC-CDBE3ADD7A5D}" type="pres">
      <dgm:prSet presAssocID="{94B05352-1A9C-A741-B523-13B8D5470C24}" presName="rootText" presStyleLbl="node1" presStyleIdx="0" presStyleCnt="1"/>
      <dgm:spPr/>
    </dgm:pt>
    <dgm:pt modelId="{59B5340E-F0D0-284A-AC61-6F7D7798F878}" type="pres">
      <dgm:prSet presAssocID="{94B05352-1A9C-A741-B523-13B8D5470C24}" presName="rootConnector" presStyleLbl="node1" presStyleIdx="0" presStyleCnt="1"/>
      <dgm:spPr/>
    </dgm:pt>
    <dgm:pt modelId="{FE1B3045-1B6C-2A49-B8C4-27006EA7E8B4}" type="pres">
      <dgm:prSet presAssocID="{94B05352-1A9C-A741-B523-13B8D5470C24}" presName="childShape" presStyleCnt="0"/>
      <dgm:spPr/>
    </dgm:pt>
    <dgm:pt modelId="{90DA6285-3868-DC4D-80FD-DB042FB430B2}" type="pres">
      <dgm:prSet presAssocID="{82D5A1B5-42AC-B14F-9A6F-205ECC4DA9ED}" presName="Name13" presStyleLbl="parChTrans1D2" presStyleIdx="0" presStyleCnt="2"/>
      <dgm:spPr/>
    </dgm:pt>
    <dgm:pt modelId="{1E586900-6FE5-8947-A56D-504F30E3E50E}" type="pres">
      <dgm:prSet presAssocID="{31558C04-71CD-A749-ACB2-1FDBE59914DC}" presName="childText" presStyleLbl="bgAcc1" presStyleIdx="0" presStyleCnt="2">
        <dgm:presLayoutVars>
          <dgm:bulletEnabled val="1"/>
        </dgm:presLayoutVars>
      </dgm:prSet>
      <dgm:spPr/>
    </dgm:pt>
    <dgm:pt modelId="{72006485-9932-5D46-9F07-7A24A4E84F7C}" type="pres">
      <dgm:prSet presAssocID="{7F1F66E0-883C-2449-8AD6-BB04F0E2BC5E}" presName="Name13" presStyleLbl="parChTrans1D2" presStyleIdx="1" presStyleCnt="2"/>
      <dgm:spPr/>
    </dgm:pt>
    <dgm:pt modelId="{154FDA1E-5B9B-0740-ACD7-7A00EB07EE51}" type="pres">
      <dgm:prSet presAssocID="{C9E354F8-8118-5D41-9AA7-1CEDD8098678}" presName="childText" presStyleLbl="bgAcc1" presStyleIdx="1" presStyleCnt="2">
        <dgm:presLayoutVars>
          <dgm:bulletEnabled val="1"/>
        </dgm:presLayoutVars>
      </dgm:prSet>
      <dgm:spPr/>
    </dgm:pt>
  </dgm:ptLst>
  <dgm:cxnLst>
    <dgm:cxn modelId="{A590EA17-CE79-3946-BC3D-8FD344059CD6}" type="presOf" srcId="{C9E354F8-8118-5D41-9AA7-1CEDD8098678}" destId="{154FDA1E-5B9B-0740-ACD7-7A00EB07EE51}" srcOrd="0" destOrd="0" presId="urn:microsoft.com/office/officeart/2005/8/layout/hierarchy3"/>
    <dgm:cxn modelId="{A17B1136-461D-FD49-AD57-F7EB46E875BF}" type="presOf" srcId="{94B05352-1A9C-A741-B523-13B8D5470C24}" destId="{59B5340E-F0D0-284A-AC61-6F7D7798F878}" srcOrd="1" destOrd="0" presId="urn:microsoft.com/office/officeart/2005/8/layout/hierarchy3"/>
    <dgm:cxn modelId="{30651B40-2049-9C4B-B323-CA88F8B51FA4}" type="presOf" srcId="{0C9D787F-D041-8D4B-BC67-6E83D6871431}" destId="{22BBF8F8-8FC2-BA47-9036-EEA584951D96}" srcOrd="0" destOrd="0" presId="urn:microsoft.com/office/officeart/2005/8/layout/hierarchy3"/>
    <dgm:cxn modelId="{91A74373-06BC-5E42-ABED-893E29FA9021}" type="presOf" srcId="{94B05352-1A9C-A741-B523-13B8D5470C24}" destId="{D9CED904-64D5-B74D-9DEC-CDBE3ADD7A5D}" srcOrd="0" destOrd="0" presId="urn:microsoft.com/office/officeart/2005/8/layout/hierarchy3"/>
    <dgm:cxn modelId="{3900697E-DE67-E84C-85B2-CE783F4ADCC9}" srcId="{94B05352-1A9C-A741-B523-13B8D5470C24}" destId="{31558C04-71CD-A749-ACB2-1FDBE59914DC}" srcOrd="0" destOrd="0" parTransId="{82D5A1B5-42AC-B14F-9A6F-205ECC4DA9ED}" sibTransId="{C9CA96F7-69EF-5B4A-A263-1635FC666081}"/>
    <dgm:cxn modelId="{C4C8D484-449F-3F4F-8FB1-8B15B3D1A14B}" srcId="{94B05352-1A9C-A741-B523-13B8D5470C24}" destId="{C9E354F8-8118-5D41-9AA7-1CEDD8098678}" srcOrd="1" destOrd="0" parTransId="{7F1F66E0-883C-2449-8AD6-BB04F0E2BC5E}" sibTransId="{080ACA00-CE89-D545-8419-369BA18451F4}"/>
    <dgm:cxn modelId="{1954798E-8BE6-A047-87E0-ACFCBEEF4848}" type="presOf" srcId="{82D5A1B5-42AC-B14F-9A6F-205ECC4DA9ED}" destId="{90DA6285-3868-DC4D-80FD-DB042FB430B2}" srcOrd="0" destOrd="0" presId="urn:microsoft.com/office/officeart/2005/8/layout/hierarchy3"/>
    <dgm:cxn modelId="{819559A7-DEB1-E241-B841-50AF6CA00BE5}" type="presOf" srcId="{7F1F66E0-883C-2449-8AD6-BB04F0E2BC5E}" destId="{72006485-9932-5D46-9F07-7A24A4E84F7C}" srcOrd="0" destOrd="0" presId="urn:microsoft.com/office/officeart/2005/8/layout/hierarchy3"/>
    <dgm:cxn modelId="{B9C636B0-AFCA-7847-929B-7605EC5A7F91}" type="presOf" srcId="{31558C04-71CD-A749-ACB2-1FDBE59914DC}" destId="{1E586900-6FE5-8947-A56D-504F30E3E50E}" srcOrd="0" destOrd="0" presId="urn:microsoft.com/office/officeart/2005/8/layout/hierarchy3"/>
    <dgm:cxn modelId="{E2ACFDF6-E79B-7B4B-9130-C54CC7F99A5A}" srcId="{0C9D787F-D041-8D4B-BC67-6E83D6871431}" destId="{94B05352-1A9C-A741-B523-13B8D5470C24}" srcOrd="0" destOrd="0" parTransId="{0D9C3BA6-3A83-6C46-BC5B-CDCFD5A15C06}" sibTransId="{4EFFA078-E41E-8A4E-8F06-285A84BAD2A4}"/>
    <dgm:cxn modelId="{D4BC6378-C578-A14D-A311-9BA384D1978B}" type="presParOf" srcId="{22BBF8F8-8FC2-BA47-9036-EEA584951D96}" destId="{06ED5F83-9230-CC49-9049-6F13F4BB773E}" srcOrd="0" destOrd="0" presId="urn:microsoft.com/office/officeart/2005/8/layout/hierarchy3"/>
    <dgm:cxn modelId="{45547C01-C318-4244-89F5-7DBFAFF10BF4}" type="presParOf" srcId="{06ED5F83-9230-CC49-9049-6F13F4BB773E}" destId="{985113CE-11E0-2242-8D04-247D221197AF}" srcOrd="0" destOrd="0" presId="urn:microsoft.com/office/officeart/2005/8/layout/hierarchy3"/>
    <dgm:cxn modelId="{51F61BDA-084B-AF48-B65D-D01932D13625}" type="presParOf" srcId="{985113CE-11E0-2242-8D04-247D221197AF}" destId="{D9CED904-64D5-B74D-9DEC-CDBE3ADD7A5D}" srcOrd="0" destOrd="0" presId="urn:microsoft.com/office/officeart/2005/8/layout/hierarchy3"/>
    <dgm:cxn modelId="{DC7E3507-B42D-EB4C-99CF-38755641997B}" type="presParOf" srcId="{985113CE-11E0-2242-8D04-247D221197AF}" destId="{59B5340E-F0D0-284A-AC61-6F7D7798F878}" srcOrd="1" destOrd="0" presId="urn:microsoft.com/office/officeart/2005/8/layout/hierarchy3"/>
    <dgm:cxn modelId="{F852C02A-E598-A847-A8C2-0EF050D91B02}" type="presParOf" srcId="{06ED5F83-9230-CC49-9049-6F13F4BB773E}" destId="{FE1B3045-1B6C-2A49-B8C4-27006EA7E8B4}" srcOrd="1" destOrd="0" presId="urn:microsoft.com/office/officeart/2005/8/layout/hierarchy3"/>
    <dgm:cxn modelId="{BA14BA01-10F4-E545-AE36-EA121CA2293D}" type="presParOf" srcId="{FE1B3045-1B6C-2A49-B8C4-27006EA7E8B4}" destId="{90DA6285-3868-DC4D-80FD-DB042FB430B2}" srcOrd="0" destOrd="0" presId="urn:microsoft.com/office/officeart/2005/8/layout/hierarchy3"/>
    <dgm:cxn modelId="{5E64C12D-B5E7-5745-8669-BDD9878E7FEB}" type="presParOf" srcId="{FE1B3045-1B6C-2A49-B8C4-27006EA7E8B4}" destId="{1E586900-6FE5-8947-A56D-504F30E3E50E}" srcOrd="1" destOrd="0" presId="urn:microsoft.com/office/officeart/2005/8/layout/hierarchy3"/>
    <dgm:cxn modelId="{B7D53BF9-6FFD-504F-9AC8-B34E6784ABCF}" type="presParOf" srcId="{FE1B3045-1B6C-2A49-B8C4-27006EA7E8B4}" destId="{72006485-9932-5D46-9F07-7A24A4E84F7C}" srcOrd="2" destOrd="0" presId="urn:microsoft.com/office/officeart/2005/8/layout/hierarchy3"/>
    <dgm:cxn modelId="{81AE72AC-43BD-6A47-9742-31C5078A7968}" type="presParOf" srcId="{FE1B3045-1B6C-2A49-B8C4-27006EA7E8B4}" destId="{154FDA1E-5B9B-0740-ACD7-7A00EB07EE51}"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AB3617-F430-524E-8B46-210126498C14}"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17D358F5-AC18-F544-9355-B17532ADBB9E}">
      <dgm:prSet phldrT="[Text]" custT="1"/>
      <dgm:spPr/>
      <dgm:t>
        <a:bodyPr/>
        <a:lstStyle/>
        <a:p>
          <a:r>
            <a:rPr lang="en-US" sz="5400" dirty="0"/>
            <a:t>Dog Food</a:t>
          </a:r>
        </a:p>
      </dgm:t>
    </dgm:pt>
    <dgm:pt modelId="{AF3D8108-414A-B540-B5F3-86BBA6A20A2E}" type="parTrans" cxnId="{D71A7321-082B-D041-9456-F637C77D1C05}">
      <dgm:prSet/>
      <dgm:spPr/>
      <dgm:t>
        <a:bodyPr/>
        <a:lstStyle/>
        <a:p>
          <a:endParaRPr lang="en-US"/>
        </a:p>
      </dgm:t>
    </dgm:pt>
    <dgm:pt modelId="{E8969C91-4E3A-9D43-A26F-932A4FD02597}" type="sibTrans" cxnId="{D71A7321-082B-D041-9456-F637C77D1C05}">
      <dgm:prSet/>
      <dgm:spPr/>
      <dgm:t>
        <a:bodyPr/>
        <a:lstStyle/>
        <a:p>
          <a:endParaRPr lang="en-US"/>
        </a:p>
      </dgm:t>
    </dgm:pt>
    <dgm:pt modelId="{EFBE7031-26FB-9C41-8665-22EBD3DE4133}">
      <dgm:prSet phldrT="[Text]" custT="1"/>
      <dgm:spPr/>
      <dgm:t>
        <a:bodyPr/>
        <a:lstStyle/>
        <a:p>
          <a:r>
            <a:rPr lang="en-US" sz="4000" dirty="0"/>
            <a:t>Raw</a:t>
          </a:r>
        </a:p>
      </dgm:t>
    </dgm:pt>
    <dgm:pt modelId="{34B5E51B-D0A0-7E43-92A0-11A6C9A1AB8E}" type="parTrans" cxnId="{4047F819-5C48-5648-9746-8EE5A2D805F4}">
      <dgm:prSet/>
      <dgm:spPr/>
      <dgm:t>
        <a:bodyPr/>
        <a:lstStyle/>
        <a:p>
          <a:endParaRPr lang="en-US"/>
        </a:p>
      </dgm:t>
    </dgm:pt>
    <dgm:pt modelId="{554986F0-148C-AF4A-8940-A2AD25927474}" type="sibTrans" cxnId="{4047F819-5C48-5648-9746-8EE5A2D805F4}">
      <dgm:prSet/>
      <dgm:spPr/>
      <dgm:t>
        <a:bodyPr/>
        <a:lstStyle/>
        <a:p>
          <a:endParaRPr lang="en-US"/>
        </a:p>
      </dgm:t>
    </dgm:pt>
    <dgm:pt modelId="{3278A711-CE5B-9242-93AD-3759758C98B5}">
      <dgm:prSet phldrT="[Text]" custT="1"/>
      <dgm:spPr/>
      <dgm:t>
        <a:bodyPr/>
        <a:lstStyle/>
        <a:p>
          <a:r>
            <a:rPr lang="en-US" sz="4000" dirty="0"/>
            <a:t>Kibble</a:t>
          </a:r>
        </a:p>
      </dgm:t>
    </dgm:pt>
    <dgm:pt modelId="{944AB808-92AB-BF49-B19D-B50A24C10A1E}" type="parTrans" cxnId="{07C8A5A5-FE70-0346-A1A4-05636BBD7FBB}">
      <dgm:prSet/>
      <dgm:spPr/>
      <dgm:t>
        <a:bodyPr/>
        <a:lstStyle/>
        <a:p>
          <a:endParaRPr lang="en-US"/>
        </a:p>
      </dgm:t>
    </dgm:pt>
    <dgm:pt modelId="{BEB2FBC7-72C9-B443-993F-80463016B313}" type="sibTrans" cxnId="{07C8A5A5-FE70-0346-A1A4-05636BBD7FBB}">
      <dgm:prSet/>
      <dgm:spPr/>
      <dgm:t>
        <a:bodyPr/>
        <a:lstStyle/>
        <a:p>
          <a:endParaRPr lang="en-US"/>
        </a:p>
      </dgm:t>
    </dgm:pt>
    <dgm:pt modelId="{19A7776A-50E5-2541-9460-D940A798BBFD}" type="pres">
      <dgm:prSet presAssocID="{F0AB3617-F430-524E-8B46-210126498C14}" presName="Name0" presStyleCnt="0">
        <dgm:presLayoutVars>
          <dgm:dir/>
          <dgm:animLvl val="lvl"/>
          <dgm:resizeHandles val="exact"/>
        </dgm:presLayoutVars>
      </dgm:prSet>
      <dgm:spPr/>
    </dgm:pt>
    <dgm:pt modelId="{79155BEF-D6F7-314A-86CA-307CB7BA4F6B}" type="pres">
      <dgm:prSet presAssocID="{17D358F5-AC18-F544-9355-B17532ADBB9E}" presName="composite" presStyleCnt="0"/>
      <dgm:spPr/>
    </dgm:pt>
    <dgm:pt modelId="{B50C5E46-B26E-CF4F-AD9E-E98372C503C6}" type="pres">
      <dgm:prSet presAssocID="{17D358F5-AC18-F544-9355-B17532ADBB9E}" presName="parTx" presStyleLbl="alignNode1" presStyleIdx="0" presStyleCnt="1" custScaleX="100000" custLinFactNeighborX="12024" custLinFactNeighborY="-26451">
        <dgm:presLayoutVars>
          <dgm:chMax val="0"/>
          <dgm:chPref val="0"/>
          <dgm:bulletEnabled val="1"/>
        </dgm:presLayoutVars>
      </dgm:prSet>
      <dgm:spPr/>
    </dgm:pt>
    <dgm:pt modelId="{10BC5417-0428-334A-B771-09C9CC7A1FAE}" type="pres">
      <dgm:prSet presAssocID="{17D358F5-AC18-F544-9355-B17532ADBB9E}" presName="desTx" presStyleLbl="alignAccFollowNode1" presStyleIdx="0" presStyleCnt="1">
        <dgm:presLayoutVars>
          <dgm:bulletEnabled val="1"/>
        </dgm:presLayoutVars>
      </dgm:prSet>
      <dgm:spPr/>
    </dgm:pt>
  </dgm:ptLst>
  <dgm:cxnLst>
    <dgm:cxn modelId="{F805BD0C-F135-174B-A5A8-C4B22F87DA3C}" type="presOf" srcId="{F0AB3617-F430-524E-8B46-210126498C14}" destId="{19A7776A-50E5-2541-9460-D940A798BBFD}" srcOrd="0" destOrd="0" presId="urn:microsoft.com/office/officeart/2005/8/layout/hList1"/>
    <dgm:cxn modelId="{4047F819-5C48-5648-9746-8EE5A2D805F4}" srcId="{17D358F5-AC18-F544-9355-B17532ADBB9E}" destId="{EFBE7031-26FB-9C41-8665-22EBD3DE4133}" srcOrd="0" destOrd="0" parTransId="{34B5E51B-D0A0-7E43-92A0-11A6C9A1AB8E}" sibTransId="{554986F0-148C-AF4A-8940-A2AD25927474}"/>
    <dgm:cxn modelId="{D71A7321-082B-D041-9456-F637C77D1C05}" srcId="{F0AB3617-F430-524E-8B46-210126498C14}" destId="{17D358F5-AC18-F544-9355-B17532ADBB9E}" srcOrd="0" destOrd="0" parTransId="{AF3D8108-414A-B540-B5F3-86BBA6A20A2E}" sibTransId="{E8969C91-4E3A-9D43-A26F-932A4FD02597}"/>
    <dgm:cxn modelId="{746CC26E-A8F3-B146-9FD9-36931129FA16}" type="presOf" srcId="{3278A711-CE5B-9242-93AD-3759758C98B5}" destId="{10BC5417-0428-334A-B771-09C9CC7A1FAE}" srcOrd="0" destOrd="1" presId="urn:microsoft.com/office/officeart/2005/8/layout/hList1"/>
    <dgm:cxn modelId="{0B058078-8B87-124C-AF44-E0703E0C535A}" type="presOf" srcId="{17D358F5-AC18-F544-9355-B17532ADBB9E}" destId="{B50C5E46-B26E-CF4F-AD9E-E98372C503C6}" srcOrd="0" destOrd="0" presId="urn:microsoft.com/office/officeart/2005/8/layout/hList1"/>
    <dgm:cxn modelId="{07C8A5A5-FE70-0346-A1A4-05636BBD7FBB}" srcId="{17D358F5-AC18-F544-9355-B17532ADBB9E}" destId="{3278A711-CE5B-9242-93AD-3759758C98B5}" srcOrd="1" destOrd="0" parTransId="{944AB808-92AB-BF49-B19D-B50A24C10A1E}" sibTransId="{BEB2FBC7-72C9-B443-993F-80463016B313}"/>
    <dgm:cxn modelId="{A85AE1C4-75A2-F64C-ACF4-F8199F6B85C3}" type="presOf" srcId="{EFBE7031-26FB-9C41-8665-22EBD3DE4133}" destId="{10BC5417-0428-334A-B771-09C9CC7A1FAE}" srcOrd="0" destOrd="0" presId="urn:microsoft.com/office/officeart/2005/8/layout/hList1"/>
    <dgm:cxn modelId="{114AD8D9-D5A6-BD4F-A60F-18C9E1B97F9E}" type="presParOf" srcId="{19A7776A-50E5-2541-9460-D940A798BBFD}" destId="{79155BEF-D6F7-314A-86CA-307CB7BA4F6B}" srcOrd="0" destOrd="0" presId="urn:microsoft.com/office/officeart/2005/8/layout/hList1"/>
    <dgm:cxn modelId="{6818BEAF-BAF3-5E49-AAE9-CAC4BDBBBC15}" type="presParOf" srcId="{79155BEF-D6F7-314A-86CA-307CB7BA4F6B}" destId="{B50C5E46-B26E-CF4F-AD9E-E98372C503C6}" srcOrd="0" destOrd="0" presId="urn:microsoft.com/office/officeart/2005/8/layout/hList1"/>
    <dgm:cxn modelId="{D38E5309-0441-7047-8F69-1AAA062FAD99}" type="presParOf" srcId="{79155BEF-D6F7-314A-86CA-307CB7BA4F6B}" destId="{10BC5417-0428-334A-B771-09C9CC7A1FAE}"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0AB0F0-D0A4-164D-BACC-7786978B41DB}" type="doc">
      <dgm:prSet loTypeId="urn:microsoft.com/office/officeart/2005/8/layout/hList1" loCatId="" qsTypeId="urn:microsoft.com/office/officeart/2005/8/quickstyle/simple4" qsCatId="simple" csTypeId="urn:microsoft.com/office/officeart/2005/8/colors/accent0_3" csCatId="mainScheme" phldr="1"/>
      <dgm:spPr/>
      <dgm:t>
        <a:bodyPr/>
        <a:lstStyle/>
        <a:p>
          <a:endParaRPr lang="en-US"/>
        </a:p>
      </dgm:t>
    </dgm:pt>
    <dgm:pt modelId="{C16C4A24-90A9-DB4A-8BCE-EBC912B8AD8E}">
      <dgm:prSet phldrT="[Text]"/>
      <dgm:spPr/>
      <dgm:t>
        <a:bodyPr/>
        <a:lstStyle/>
        <a:p>
          <a:r>
            <a:rPr lang="en-US"/>
            <a:t>Settings</a:t>
          </a:r>
        </a:p>
      </dgm:t>
    </dgm:pt>
    <dgm:pt modelId="{189508E0-BAE6-CC4E-8637-A31EC9671069}" type="parTrans" cxnId="{31F1F413-D4D3-FC41-8B71-1ABEFBFAB3A4}">
      <dgm:prSet/>
      <dgm:spPr/>
      <dgm:t>
        <a:bodyPr/>
        <a:lstStyle/>
        <a:p>
          <a:endParaRPr lang="en-US"/>
        </a:p>
      </dgm:t>
    </dgm:pt>
    <dgm:pt modelId="{5ADE08ED-82E1-174C-8F6A-CC0EB3AC72E5}" type="sibTrans" cxnId="{31F1F413-D4D3-FC41-8B71-1ABEFBFAB3A4}">
      <dgm:prSet/>
      <dgm:spPr/>
      <dgm:t>
        <a:bodyPr/>
        <a:lstStyle/>
        <a:p>
          <a:endParaRPr lang="en-US"/>
        </a:p>
      </dgm:t>
    </dgm:pt>
    <dgm:pt modelId="{8D1FF160-A5C5-BD44-A24D-CB915783855C}">
      <dgm:prSet phldrT="[Text]"/>
      <dgm:spPr/>
      <dgm:t>
        <a:bodyPr/>
        <a:lstStyle/>
        <a:p>
          <a:r>
            <a:rPr lang="en-US"/>
            <a:t>Log In</a:t>
          </a:r>
        </a:p>
      </dgm:t>
    </dgm:pt>
    <dgm:pt modelId="{69831E97-112C-1F4B-81A5-7AE749286CE6}" type="parTrans" cxnId="{852A4CD6-E6BF-5D46-80DD-A3863FAEC7A1}">
      <dgm:prSet/>
      <dgm:spPr/>
      <dgm:t>
        <a:bodyPr/>
        <a:lstStyle/>
        <a:p>
          <a:endParaRPr lang="en-US"/>
        </a:p>
      </dgm:t>
    </dgm:pt>
    <dgm:pt modelId="{68FFD518-C522-FD43-AE60-1EBEEA8044D4}" type="sibTrans" cxnId="{852A4CD6-E6BF-5D46-80DD-A3863FAEC7A1}">
      <dgm:prSet/>
      <dgm:spPr/>
      <dgm:t>
        <a:bodyPr/>
        <a:lstStyle/>
        <a:p>
          <a:endParaRPr lang="en-US"/>
        </a:p>
      </dgm:t>
    </dgm:pt>
    <dgm:pt modelId="{870847E4-6EE0-5D42-AF41-6DF68C4D1D81}">
      <dgm:prSet phldrT="[Text]"/>
      <dgm:spPr/>
      <dgm:t>
        <a:bodyPr/>
        <a:lstStyle/>
        <a:p>
          <a:r>
            <a:rPr lang="en-US" dirty="0"/>
            <a:t>Change Password</a:t>
          </a:r>
        </a:p>
      </dgm:t>
    </dgm:pt>
    <dgm:pt modelId="{C04C16D0-EE10-A642-A48A-12985B463DD8}" type="parTrans" cxnId="{D5FEC25F-98E7-1B40-BA70-E7E85B033020}">
      <dgm:prSet/>
      <dgm:spPr/>
      <dgm:t>
        <a:bodyPr/>
        <a:lstStyle/>
        <a:p>
          <a:endParaRPr lang="en-US"/>
        </a:p>
      </dgm:t>
    </dgm:pt>
    <dgm:pt modelId="{CEB593B3-6A7F-BA48-8A46-F0437421060D}" type="sibTrans" cxnId="{D5FEC25F-98E7-1B40-BA70-E7E85B033020}">
      <dgm:prSet/>
      <dgm:spPr/>
      <dgm:t>
        <a:bodyPr/>
        <a:lstStyle/>
        <a:p>
          <a:endParaRPr lang="en-US"/>
        </a:p>
      </dgm:t>
    </dgm:pt>
    <dgm:pt modelId="{7168A5BF-BD19-F143-91B0-AA6CF4A68B29}">
      <dgm:prSet phldrT="[Text]"/>
      <dgm:spPr/>
      <dgm:t>
        <a:bodyPr/>
        <a:lstStyle/>
        <a:p>
          <a:r>
            <a:rPr lang="en-US"/>
            <a:t>Expansion</a:t>
          </a:r>
        </a:p>
      </dgm:t>
    </dgm:pt>
    <dgm:pt modelId="{2476FAB0-3D33-B143-A2FC-C06BDF67B9E1}" type="parTrans" cxnId="{74E5D0E5-7D80-5B46-8A71-46895C4CE7A9}">
      <dgm:prSet/>
      <dgm:spPr/>
      <dgm:t>
        <a:bodyPr/>
        <a:lstStyle/>
        <a:p>
          <a:endParaRPr lang="en-US"/>
        </a:p>
      </dgm:t>
    </dgm:pt>
    <dgm:pt modelId="{6982FB21-F624-A94C-9D20-7340203DF1C4}" type="sibTrans" cxnId="{74E5D0E5-7D80-5B46-8A71-46895C4CE7A9}">
      <dgm:prSet/>
      <dgm:spPr/>
      <dgm:t>
        <a:bodyPr/>
        <a:lstStyle/>
        <a:p>
          <a:endParaRPr lang="en-US"/>
        </a:p>
      </dgm:t>
    </dgm:pt>
    <dgm:pt modelId="{768AE731-7C67-C94B-A30C-90560A4A987C}">
      <dgm:prSet phldrT="[Text]"/>
      <dgm:spPr/>
      <dgm:t>
        <a:bodyPr/>
        <a:lstStyle/>
        <a:p>
          <a:r>
            <a:rPr lang="en-US" dirty="0"/>
            <a:t>Vet Clinic Info?</a:t>
          </a:r>
        </a:p>
      </dgm:t>
    </dgm:pt>
    <dgm:pt modelId="{DD7D044E-F615-FA4C-BF6B-A827844707AC}" type="parTrans" cxnId="{8BFED994-2E49-3243-9162-833D6C3D973E}">
      <dgm:prSet/>
      <dgm:spPr/>
      <dgm:t>
        <a:bodyPr/>
        <a:lstStyle/>
        <a:p>
          <a:endParaRPr lang="en-US"/>
        </a:p>
      </dgm:t>
    </dgm:pt>
    <dgm:pt modelId="{C1AFA898-6577-EA48-B82E-B5B5F64C79B6}" type="sibTrans" cxnId="{8BFED994-2E49-3243-9162-833D6C3D973E}">
      <dgm:prSet/>
      <dgm:spPr/>
      <dgm:t>
        <a:bodyPr/>
        <a:lstStyle/>
        <a:p>
          <a:endParaRPr lang="en-US"/>
        </a:p>
      </dgm:t>
    </dgm:pt>
    <dgm:pt modelId="{31321E08-6FF5-D849-8638-4852FBE76464}">
      <dgm:prSet phldrT="[Text]"/>
      <dgm:spPr/>
      <dgm:t>
        <a:bodyPr/>
        <a:lstStyle/>
        <a:p>
          <a:r>
            <a:rPr lang="en-US"/>
            <a:t>Expansion</a:t>
          </a:r>
        </a:p>
      </dgm:t>
    </dgm:pt>
    <dgm:pt modelId="{38676EB7-0D09-D64D-9F68-B3C5883ACB8A}" type="parTrans" cxnId="{0F99ED8F-B409-9044-9BD5-190DB3BAF828}">
      <dgm:prSet/>
      <dgm:spPr/>
      <dgm:t>
        <a:bodyPr/>
        <a:lstStyle/>
        <a:p>
          <a:endParaRPr lang="en-US"/>
        </a:p>
      </dgm:t>
    </dgm:pt>
    <dgm:pt modelId="{CDAAA395-5F7B-2046-8649-F700AE182540}" type="sibTrans" cxnId="{0F99ED8F-B409-9044-9BD5-190DB3BAF828}">
      <dgm:prSet/>
      <dgm:spPr/>
      <dgm:t>
        <a:bodyPr/>
        <a:lstStyle/>
        <a:p>
          <a:endParaRPr lang="en-US"/>
        </a:p>
      </dgm:t>
    </dgm:pt>
    <dgm:pt modelId="{73A7B4EE-405F-7C44-A267-F945CE0A0B04}">
      <dgm:prSet phldrT="[Text]"/>
      <dgm:spPr/>
      <dgm:t>
        <a:bodyPr/>
        <a:lstStyle/>
        <a:p>
          <a:r>
            <a:rPr lang="en-US" dirty="0"/>
            <a:t>Trainer Portal?</a:t>
          </a:r>
        </a:p>
      </dgm:t>
    </dgm:pt>
    <dgm:pt modelId="{0BFAAF0A-8645-3547-BB0B-AF2CEA47429F}" type="parTrans" cxnId="{E473748E-6E8A-4746-9F0A-70A46724A0FB}">
      <dgm:prSet/>
      <dgm:spPr/>
      <dgm:t>
        <a:bodyPr/>
        <a:lstStyle/>
        <a:p>
          <a:endParaRPr lang="en-US"/>
        </a:p>
      </dgm:t>
    </dgm:pt>
    <dgm:pt modelId="{21C05EA7-CB97-5942-971C-DC3C051E9D22}" type="sibTrans" cxnId="{E473748E-6E8A-4746-9F0A-70A46724A0FB}">
      <dgm:prSet/>
      <dgm:spPr/>
      <dgm:t>
        <a:bodyPr/>
        <a:lstStyle/>
        <a:p>
          <a:endParaRPr lang="en-US"/>
        </a:p>
      </dgm:t>
    </dgm:pt>
    <dgm:pt modelId="{F7058B1B-FA10-4F43-A25C-6824F3368022}">
      <dgm:prSet phldrT="[Text]"/>
      <dgm:spPr/>
      <dgm:t>
        <a:bodyPr/>
        <a:lstStyle/>
        <a:p>
          <a:r>
            <a:rPr lang="en-US"/>
            <a:t>Alerts</a:t>
          </a:r>
        </a:p>
      </dgm:t>
    </dgm:pt>
    <dgm:pt modelId="{8C8E6186-BF91-6048-9D85-D13EFE133858}" type="parTrans" cxnId="{E3101CCE-2766-3346-A1AF-AC90CA26DFFF}">
      <dgm:prSet/>
      <dgm:spPr/>
      <dgm:t>
        <a:bodyPr/>
        <a:lstStyle/>
        <a:p>
          <a:endParaRPr lang="en-US"/>
        </a:p>
      </dgm:t>
    </dgm:pt>
    <dgm:pt modelId="{24641AE8-9D74-CD48-A37D-1ACF49EC1BE8}" type="sibTrans" cxnId="{E3101CCE-2766-3346-A1AF-AC90CA26DFFF}">
      <dgm:prSet/>
      <dgm:spPr/>
      <dgm:t>
        <a:bodyPr/>
        <a:lstStyle/>
        <a:p>
          <a:endParaRPr lang="en-US"/>
        </a:p>
      </dgm:t>
    </dgm:pt>
    <dgm:pt modelId="{827F25F3-5733-2E4A-9E11-AC5F7145BE29}">
      <dgm:prSet phldrT="[Text]"/>
      <dgm:spPr/>
      <dgm:t>
        <a:bodyPr/>
        <a:lstStyle/>
        <a:p>
          <a:r>
            <a:rPr lang="en-US"/>
            <a:t>Reminders</a:t>
          </a:r>
        </a:p>
      </dgm:t>
    </dgm:pt>
    <dgm:pt modelId="{07C261DF-4384-C84B-9901-10A3B075D8EA}" type="parTrans" cxnId="{A2922375-4054-9E40-9F5C-FB16FA5EFBE0}">
      <dgm:prSet/>
      <dgm:spPr/>
      <dgm:t>
        <a:bodyPr/>
        <a:lstStyle/>
        <a:p>
          <a:endParaRPr lang="en-US"/>
        </a:p>
      </dgm:t>
    </dgm:pt>
    <dgm:pt modelId="{FB66F3B8-346C-2741-80E1-E9EC420F1090}" type="sibTrans" cxnId="{A2922375-4054-9E40-9F5C-FB16FA5EFBE0}">
      <dgm:prSet/>
      <dgm:spPr/>
      <dgm:t>
        <a:bodyPr/>
        <a:lstStyle/>
        <a:p>
          <a:endParaRPr lang="en-US"/>
        </a:p>
      </dgm:t>
    </dgm:pt>
    <dgm:pt modelId="{1A7C1A3E-38B7-F74C-934C-80E2A52EAFC1}">
      <dgm:prSet phldrT="[Text]"/>
      <dgm:spPr/>
      <dgm:t>
        <a:bodyPr/>
        <a:lstStyle/>
        <a:p>
          <a:r>
            <a:rPr lang="en-US" dirty="0"/>
            <a:t>Emergency Contacts?</a:t>
          </a:r>
        </a:p>
      </dgm:t>
    </dgm:pt>
    <dgm:pt modelId="{E8293479-0276-2B47-BFC5-66E9D4EEFD31}" type="parTrans" cxnId="{FAAB49BA-A6C7-E34D-A4D2-08FEC1911F58}">
      <dgm:prSet/>
      <dgm:spPr/>
      <dgm:t>
        <a:bodyPr/>
        <a:lstStyle/>
        <a:p>
          <a:endParaRPr lang="en-US"/>
        </a:p>
      </dgm:t>
    </dgm:pt>
    <dgm:pt modelId="{9EEB7128-8F39-A747-8889-95E87C708669}" type="sibTrans" cxnId="{FAAB49BA-A6C7-E34D-A4D2-08FEC1911F58}">
      <dgm:prSet/>
      <dgm:spPr/>
      <dgm:t>
        <a:bodyPr/>
        <a:lstStyle/>
        <a:p>
          <a:endParaRPr lang="en-US"/>
        </a:p>
      </dgm:t>
    </dgm:pt>
    <dgm:pt modelId="{88992836-4E7F-2249-8CD0-0610FCFE6F9E}">
      <dgm:prSet phldrT="[Text]"/>
      <dgm:spPr/>
      <dgm:t>
        <a:bodyPr/>
        <a:lstStyle/>
        <a:p>
          <a:r>
            <a:rPr lang="en-US" dirty="0"/>
            <a:t>User Profile</a:t>
          </a:r>
        </a:p>
      </dgm:t>
    </dgm:pt>
    <dgm:pt modelId="{6A4C6AA0-05BA-3240-B1D2-724632420DEC}" type="parTrans" cxnId="{569D6A44-236A-F44D-BDF3-2D36A80E276A}">
      <dgm:prSet/>
      <dgm:spPr/>
      <dgm:t>
        <a:bodyPr/>
        <a:lstStyle/>
        <a:p>
          <a:endParaRPr lang="en-US"/>
        </a:p>
      </dgm:t>
    </dgm:pt>
    <dgm:pt modelId="{7EA05C3E-0879-5A4A-AC20-FDCE9CF1B85E}" type="sibTrans" cxnId="{569D6A44-236A-F44D-BDF3-2D36A80E276A}">
      <dgm:prSet/>
      <dgm:spPr/>
      <dgm:t>
        <a:bodyPr/>
        <a:lstStyle/>
        <a:p>
          <a:endParaRPr lang="en-US"/>
        </a:p>
      </dgm:t>
    </dgm:pt>
    <dgm:pt modelId="{3366D54E-6D1B-2643-AEE4-FADC4E13CEB5}" type="pres">
      <dgm:prSet presAssocID="{590AB0F0-D0A4-164D-BACC-7786978B41DB}" presName="Name0" presStyleCnt="0">
        <dgm:presLayoutVars>
          <dgm:dir/>
          <dgm:animLvl val="lvl"/>
          <dgm:resizeHandles val="exact"/>
        </dgm:presLayoutVars>
      </dgm:prSet>
      <dgm:spPr/>
    </dgm:pt>
    <dgm:pt modelId="{40055828-C847-6C4E-B73B-21947D79757F}" type="pres">
      <dgm:prSet presAssocID="{C16C4A24-90A9-DB4A-8BCE-EBC912B8AD8E}" presName="composite" presStyleCnt="0"/>
      <dgm:spPr/>
    </dgm:pt>
    <dgm:pt modelId="{CDC8357A-8A09-594E-A573-CE14643E156C}" type="pres">
      <dgm:prSet presAssocID="{C16C4A24-90A9-DB4A-8BCE-EBC912B8AD8E}" presName="parTx" presStyleLbl="alignNode1" presStyleIdx="0" presStyleCnt="3">
        <dgm:presLayoutVars>
          <dgm:chMax val="0"/>
          <dgm:chPref val="0"/>
          <dgm:bulletEnabled val="1"/>
        </dgm:presLayoutVars>
      </dgm:prSet>
      <dgm:spPr/>
    </dgm:pt>
    <dgm:pt modelId="{CB7C4404-95D1-DD41-A034-2A320D2CD0C3}" type="pres">
      <dgm:prSet presAssocID="{C16C4A24-90A9-DB4A-8BCE-EBC912B8AD8E}" presName="desTx" presStyleLbl="alignAccFollowNode1" presStyleIdx="0" presStyleCnt="3">
        <dgm:presLayoutVars>
          <dgm:bulletEnabled val="1"/>
        </dgm:presLayoutVars>
      </dgm:prSet>
      <dgm:spPr/>
    </dgm:pt>
    <dgm:pt modelId="{0CD9AF07-062A-E34E-91D4-0E7A03B207C4}" type="pres">
      <dgm:prSet presAssocID="{5ADE08ED-82E1-174C-8F6A-CC0EB3AC72E5}" presName="space" presStyleCnt="0"/>
      <dgm:spPr/>
    </dgm:pt>
    <dgm:pt modelId="{8D2CCC42-69C2-E04B-B6A7-AEEBC37092CC}" type="pres">
      <dgm:prSet presAssocID="{7168A5BF-BD19-F143-91B0-AA6CF4A68B29}" presName="composite" presStyleCnt="0"/>
      <dgm:spPr/>
    </dgm:pt>
    <dgm:pt modelId="{44290C3B-59B8-8648-A4F5-94C9956DB97F}" type="pres">
      <dgm:prSet presAssocID="{7168A5BF-BD19-F143-91B0-AA6CF4A68B29}" presName="parTx" presStyleLbl="alignNode1" presStyleIdx="1" presStyleCnt="3">
        <dgm:presLayoutVars>
          <dgm:chMax val="0"/>
          <dgm:chPref val="0"/>
          <dgm:bulletEnabled val="1"/>
        </dgm:presLayoutVars>
      </dgm:prSet>
      <dgm:spPr/>
    </dgm:pt>
    <dgm:pt modelId="{5E7770C1-E681-7D46-9CB1-573AA7F3C89D}" type="pres">
      <dgm:prSet presAssocID="{7168A5BF-BD19-F143-91B0-AA6CF4A68B29}" presName="desTx" presStyleLbl="alignAccFollowNode1" presStyleIdx="1" presStyleCnt="3">
        <dgm:presLayoutVars>
          <dgm:bulletEnabled val="1"/>
        </dgm:presLayoutVars>
      </dgm:prSet>
      <dgm:spPr/>
    </dgm:pt>
    <dgm:pt modelId="{74D3A08B-F5C5-C444-BD84-3E6CA34D9B24}" type="pres">
      <dgm:prSet presAssocID="{6982FB21-F624-A94C-9D20-7340203DF1C4}" presName="space" presStyleCnt="0"/>
      <dgm:spPr/>
    </dgm:pt>
    <dgm:pt modelId="{CFDA50F3-B8CE-2141-B70B-F7CFC585C7B3}" type="pres">
      <dgm:prSet presAssocID="{31321E08-6FF5-D849-8638-4852FBE76464}" presName="composite" presStyleCnt="0"/>
      <dgm:spPr/>
    </dgm:pt>
    <dgm:pt modelId="{553AD9BB-2FCA-BA40-B1CF-2015780629C8}" type="pres">
      <dgm:prSet presAssocID="{31321E08-6FF5-D849-8638-4852FBE76464}" presName="parTx" presStyleLbl="alignNode1" presStyleIdx="2" presStyleCnt="3">
        <dgm:presLayoutVars>
          <dgm:chMax val="0"/>
          <dgm:chPref val="0"/>
          <dgm:bulletEnabled val="1"/>
        </dgm:presLayoutVars>
      </dgm:prSet>
      <dgm:spPr/>
    </dgm:pt>
    <dgm:pt modelId="{BD0D824B-D481-E64B-9959-9EE20998DEF0}" type="pres">
      <dgm:prSet presAssocID="{31321E08-6FF5-D849-8638-4852FBE76464}" presName="desTx" presStyleLbl="alignAccFollowNode1" presStyleIdx="2" presStyleCnt="3">
        <dgm:presLayoutVars>
          <dgm:bulletEnabled val="1"/>
        </dgm:presLayoutVars>
      </dgm:prSet>
      <dgm:spPr/>
    </dgm:pt>
  </dgm:ptLst>
  <dgm:cxnLst>
    <dgm:cxn modelId="{BC4D0407-14EF-6C45-9454-EE1F22432197}" type="presOf" srcId="{870847E4-6EE0-5D42-AF41-6DF68C4D1D81}" destId="{CB7C4404-95D1-DD41-A034-2A320D2CD0C3}" srcOrd="0" destOrd="3" presId="urn:microsoft.com/office/officeart/2005/8/layout/hList1"/>
    <dgm:cxn modelId="{31F1F413-D4D3-FC41-8B71-1ABEFBFAB3A4}" srcId="{590AB0F0-D0A4-164D-BACC-7786978B41DB}" destId="{C16C4A24-90A9-DB4A-8BCE-EBC912B8AD8E}" srcOrd="0" destOrd="0" parTransId="{189508E0-BAE6-CC4E-8637-A31EC9671069}" sibTransId="{5ADE08ED-82E1-174C-8F6A-CC0EB3AC72E5}"/>
    <dgm:cxn modelId="{58214F19-24F3-F641-9C1C-F987F60AABEC}" type="presOf" srcId="{F7058B1B-FA10-4F43-A25C-6824F3368022}" destId="{CB7C4404-95D1-DD41-A034-2A320D2CD0C3}" srcOrd="0" destOrd="1" presId="urn:microsoft.com/office/officeart/2005/8/layout/hList1"/>
    <dgm:cxn modelId="{743A403B-2799-F94A-B068-6433C590C606}" type="presOf" srcId="{768AE731-7C67-C94B-A30C-90560A4A987C}" destId="{5E7770C1-E681-7D46-9CB1-573AA7F3C89D}" srcOrd="0" destOrd="0" presId="urn:microsoft.com/office/officeart/2005/8/layout/hList1"/>
    <dgm:cxn modelId="{569D6A44-236A-F44D-BDF3-2D36A80E276A}" srcId="{C16C4A24-90A9-DB4A-8BCE-EBC912B8AD8E}" destId="{88992836-4E7F-2249-8CD0-0610FCFE6F9E}" srcOrd="4" destOrd="0" parTransId="{6A4C6AA0-05BA-3240-B1D2-724632420DEC}" sibTransId="{7EA05C3E-0879-5A4A-AC20-FDCE9CF1B85E}"/>
    <dgm:cxn modelId="{337EC057-863C-6F4A-B2DA-5AA88A2115B2}" type="presOf" srcId="{7168A5BF-BD19-F143-91B0-AA6CF4A68B29}" destId="{44290C3B-59B8-8648-A4F5-94C9956DB97F}" srcOrd="0" destOrd="0" presId="urn:microsoft.com/office/officeart/2005/8/layout/hList1"/>
    <dgm:cxn modelId="{D5FEC25F-98E7-1B40-BA70-E7E85B033020}" srcId="{C16C4A24-90A9-DB4A-8BCE-EBC912B8AD8E}" destId="{870847E4-6EE0-5D42-AF41-6DF68C4D1D81}" srcOrd="3" destOrd="0" parTransId="{C04C16D0-EE10-A642-A48A-12985B463DD8}" sibTransId="{CEB593B3-6A7F-BA48-8A46-F0437421060D}"/>
    <dgm:cxn modelId="{987E416A-C261-5446-88DA-FFDCED9D6374}" type="presOf" srcId="{73A7B4EE-405F-7C44-A267-F945CE0A0B04}" destId="{BD0D824B-D481-E64B-9959-9EE20998DEF0}" srcOrd="0" destOrd="0" presId="urn:microsoft.com/office/officeart/2005/8/layout/hList1"/>
    <dgm:cxn modelId="{A2922375-4054-9E40-9F5C-FB16FA5EFBE0}" srcId="{C16C4A24-90A9-DB4A-8BCE-EBC912B8AD8E}" destId="{827F25F3-5733-2E4A-9E11-AC5F7145BE29}" srcOrd="2" destOrd="0" parTransId="{07C261DF-4384-C84B-9901-10A3B075D8EA}" sibTransId="{FB66F3B8-346C-2741-80E1-E9EC420F1090}"/>
    <dgm:cxn modelId="{56B3AF78-8B93-5542-8D00-70625DCDB986}" type="presOf" srcId="{590AB0F0-D0A4-164D-BACC-7786978B41DB}" destId="{3366D54E-6D1B-2643-AEE4-FADC4E13CEB5}" srcOrd="0" destOrd="0" presId="urn:microsoft.com/office/officeart/2005/8/layout/hList1"/>
    <dgm:cxn modelId="{0CF9297D-B78A-984E-AF7D-5F22481E076F}" type="presOf" srcId="{1A7C1A3E-38B7-F74C-934C-80E2A52EAFC1}" destId="{5E7770C1-E681-7D46-9CB1-573AA7F3C89D}" srcOrd="0" destOrd="1" presId="urn:microsoft.com/office/officeart/2005/8/layout/hList1"/>
    <dgm:cxn modelId="{A1EE0481-3197-9745-A138-71A58CC06AE7}" type="presOf" srcId="{C16C4A24-90A9-DB4A-8BCE-EBC912B8AD8E}" destId="{CDC8357A-8A09-594E-A573-CE14643E156C}" srcOrd="0" destOrd="0" presId="urn:microsoft.com/office/officeart/2005/8/layout/hList1"/>
    <dgm:cxn modelId="{E473748E-6E8A-4746-9F0A-70A46724A0FB}" srcId="{31321E08-6FF5-D849-8638-4852FBE76464}" destId="{73A7B4EE-405F-7C44-A267-F945CE0A0B04}" srcOrd="0" destOrd="0" parTransId="{0BFAAF0A-8645-3547-BB0B-AF2CEA47429F}" sibTransId="{21C05EA7-CB97-5942-971C-DC3C051E9D22}"/>
    <dgm:cxn modelId="{0F99ED8F-B409-9044-9BD5-190DB3BAF828}" srcId="{590AB0F0-D0A4-164D-BACC-7786978B41DB}" destId="{31321E08-6FF5-D849-8638-4852FBE76464}" srcOrd="2" destOrd="0" parTransId="{38676EB7-0D09-D64D-9F68-B3C5883ACB8A}" sibTransId="{CDAAA395-5F7B-2046-8649-F700AE182540}"/>
    <dgm:cxn modelId="{8BFED994-2E49-3243-9162-833D6C3D973E}" srcId="{7168A5BF-BD19-F143-91B0-AA6CF4A68B29}" destId="{768AE731-7C67-C94B-A30C-90560A4A987C}" srcOrd="0" destOrd="0" parTransId="{DD7D044E-F615-FA4C-BF6B-A827844707AC}" sibTransId="{C1AFA898-6577-EA48-B82E-B5B5F64C79B6}"/>
    <dgm:cxn modelId="{FAAB49BA-A6C7-E34D-A4D2-08FEC1911F58}" srcId="{7168A5BF-BD19-F143-91B0-AA6CF4A68B29}" destId="{1A7C1A3E-38B7-F74C-934C-80E2A52EAFC1}" srcOrd="1" destOrd="0" parTransId="{E8293479-0276-2B47-BFC5-66E9D4EEFD31}" sibTransId="{9EEB7128-8F39-A747-8889-95E87C708669}"/>
    <dgm:cxn modelId="{E3101CCE-2766-3346-A1AF-AC90CA26DFFF}" srcId="{C16C4A24-90A9-DB4A-8BCE-EBC912B8AD8E}" destId="{F7058B1B-FA10-4F43-A25C-6824F3368022}" srcOrd="1" destOrd="0" parTransId="{8C8E6186-BF91-6048-9D85-D13EFE133858}" sibTransId="{24641AE8-9D74-CD48-A37D-1ACF49EC1BE8}"/>
    <dgm:cxn modelId="{852A4CD6-E6BF-5D46-80DD-A3863FAEC7A1}" srcId="{C16C4A24-90A9-DB4A-8BCE-EBC912B8AD8E}" destId="{8D1FF160-A5C5-BD44-A24D-CB915783855C}" srcOrd="0" destOrd="0" parTransId="{69831E97-112C-1F4B-81A5-7AE749286CE6}" sibTransId="{68FFD518-C522-FD43-AE60-1EBEEA8044D4}"/>
    <dgm:cxn modelId="{A8A02ADA-AB5B-2840-BC94-50EC9571076A}" type="presOf" srcId="{88992836-4E7F-2249-8CD0-0610FCFE6F9E}" destId="{CB7C4404-95D1-DD41-A034-2A320D2CD0C3}" srcOrd="0" destOrd="4" presId="urn:microsoft.com/office/officeart/2005/8/layout/hList1"/>
    <dgm:cxn modelId="{74E5D0E5-7D80-5B46-8A71-46895C4CE7A9}" srcId="{590AB0F0-D0A4-164D-BACC-7786978B41DB}" destId="{7168A5BF-BD19-F143-91B0-AA6CF4A68B29}" srcOrd="1" destOrd="0" parTransId="{2476FAB0-3D33-B143-A2FC-C06BDF67B9E1}" sibTransId="{6982FB21-F624-A94C-9D20-7340203DF1C4}"/>
    <dgm:cxn modelId="{4D30E1E7-9D67-7043-80A7-AC8806825C74}" type="presOf" srcId="{31321E08-6FF5-D849-8638-4852FBE76464}" destId="{553AD9BB-2FCA-BA40-B1CF-2015780629C8}" srcOrd="0" destOrd="0" presId="urn:microsoft.com/office/officeart/2005/8/layout/hList1"/>
    <dgm:cxn modelId="{2F5E11F1-E9E3-FA49-975B-57590A6E500F}" type="presOf" srcId="{8D1FF160-A5C5-BD44-A24D-CB915783855C}" destId="{CB7C4404-95D1-DD41-A034-2A320D2CD0C3}" srcOrd="0" destOrd="0" presId="urn:microsoft.com/office/officeart/2005/8/layout/hList1"/>
    <dgm:cxn modelId="{1C1638F1-74B5-0742-B0FA-D5856677DD0E}" type="presOf" srcId="{827F25F3-5733-2E4A-9E11-AC5F7145BE29}" destId="{CB7C4404-95D1-DD41-A034-2A320D2CD0C3}" srcOrd="0" destOrd="2" presId="urn:microsoft.com/office/officeart/2005/8/layout/hList1"/>
    <dgm:cxn modelId="{4B7045E0-7CBD-694E-8E02-968D0DB0B4E3}" type="presParOf" srcId="{3366D54E-6D1B-2643-AEE4-FADC4E13CEB5}" destId="{40055828-C847-6C4E-B73B-21947D79757F}" srcOrd="0" destOrd="0" presId="urn:microsoft.com/office/officeart/2005/8/layout/hList1"/>
    <dgm:cxn modelId="{7CC013CA-28AE-7445-A737-942933BE7563}" type="presParOf" srcId="{40055828-C847-6C4E-B73B-21947D79757F}" destId="{CDC8357A-8A09-594E-A573-CE14643E156C}" srcOrd="0" destOrd="0" presId="urn:microsoft.com/office/officeart/2005/8/layout/hList1"/>
    <dgm:cxn modelId="{8D301481-1F37-EE42-B034-600361820E7A}" type="presParOf" srcId="{40055828-C847-6C4E-B73B-21947D79757F}" destId="{CB7C4404-95D1-DD41-A034-2A320D2CD0C3}" srcOrd="1" destOrd="0" presId="urn:microsoft.com/office/officeart/2005/8/layout/hList1"/>
    <dgm:cxn modelId="{F9FDE92F-FA26-3343-A6F2-0C6C9957CFCB}" type="presParOf" srcId="{3366D54E-6D1B-2643-AEE4-FADC4E13CEB5}" destId="{0CD9AF07-062A-E34E-91D4-0E7A03B207C4}" srcOrd="1" destOrd="0" presId="urn:microsoft.com/office/officeart/2005/8/layout/hList1"/>
    <dgm:cxn modelId="{706131AD-6024-9D4A-8F3E-BB9F55E78449}" type="presParOf" srcId="{3366D54E-6D1B-2643-AEE4-FADC4E13CEB5}" destId="{8D2CCC42-69C2-E04B-B6A7-AEEBC37092CC}" srcOrd="2" destOrd="0" presId="urn:microsoft.com/office/officeart/2005/8/layout/hList1"/>
    <dgm:cxn modelId="{F9520FA8-415D-9D4B-8AA2-6CD6BAEB7286}" type="presParOf" srcId="{8D2CCC42-69C2-E04B-B6A7-AEEBC37092CC}" destId="{44290C3B-59B8-8648-A4F5-94C9956DB97F}" srcOrd="0" destOrd="0" presId="urn:microsoft.com/office/officeart/2005/8/layout/hList1"/>
    <dgm:cxn modelId="{4CCBEA73-90BD-C047-B004-4BDFBFFCAEA6}" type="presParOf" srcId="{8D2CCC42-69C2-E04B-B6A7-AEEBC37092CC}" destId="{5E7770C1-E681-7D46-9CB1-573AA7F3C89D}" srcOrd="1" destOrd="0" presId="urn:microsoft.com/office/officeart/2005/8/layout/hList1"/>
    <dgm:cxn modelId="{24C15B31-C8EF-374B-9C85-29CDD766BC0E}" type="presParOf" srcId="{3366D54E-6D1B-2643-AEE4-FADC4E13CEB5}" destId="{74D3A08B-F5C5-C444-BD84-3E6CA34D9B24}" srcOrd="3" destOrd="0" presId="urn:microsoft.com/office/officeart/2005/8/layout/hList1"/>
    <dgm:cxn modelId="{C0F51598-0EC0-884B-9CDC-89579FA516A8}" type="presParOf" srcId="{3366D54E-6D1B-2643-AEE4-FADC4E13CEB5}" destId="{CFDA50F3-B8CE-2141-B70B-F7CFC585C7B3}" srcOrd="4" destOrd="0" presId="urn:microsoft.com/office/officeart/2005/8/layout/hList1"/>
    <dgm:cxn modelId="{D69C40C6-9D0F-D544-88DA-BF2E7AA5F900}" type="presParOf" srcId="{CFDA50F3-B8CE-2141-B70B-F7CFC585C7B3}" destId="{553AD9BB-2FCA-BA40-B1CF-2015780629C8}" srcOrd="0" destOrd="0" presId="urn:microsoft.com/office/officeart/2005/8/layout/hList1"/>
    <dgm:cxn modelId="{063457CF-E47F-5747-BB9F-D48877C39CD7}" type="presParOf" srcId="{CFDA50F3-B8CE-2141-B70B-F7CFC585C7B3}" destId="{BD0D824B-D481-E64B-9959-9EE20998DE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D9C8BB-D775-4ED7-B08D-530D79F6C20B}"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4170821A-1854-4749-906C-5A369EE9C505}">
      <dgm:prSet/>
      <dgm:spPr/>
      <dgm:t>
        <a:bodyPr/>
        <a:lstStyle/>
        <a:p>
          <a:r>
            <a:rPr lang="en-US" dirty="0"/>
            <a:t>Would pet stores, dog toy/crate developers, &amp; Pet Insurance companies be interested in sponsoring or paying for advertising space on this app?</a:t>
          </a:r>
        </a:p>
      </dgm:t>
    </dgm:pt>
    <dgm:pt modelId="{9DE70414-2680-42BB-AC80-FF24ACC9732B}" type="parTrans" cxnId="{0890A169-A052-4E4D-A38E-6DB4D24682E7}">
      <dgm:prSet/>
      <dgm:spPr/>
      <dgm:t>
        <a:bodyPr/>
        <a:lstStyle/>
        <a:p>
          <a:endParaRPr lang="en-US"/>
        </a:p>
      </dgm:t>
    </dgm:pt>
    <dgm:pt modelId="{A5F17ACA-9C99-40E1-A037-2AC1A3F307E0}" type="sibTrans" cxnId="{0890A169-A052-4E4D-A38E-6DB4D24682E7}">
      <dgm:prSet/>
      <dgm:spPr/>
      <dgm:t>
        <a:bodyPr/>
        <a:lstStyle/>
        <a:p>
          <a:endParaRPr lang="en-US"/>
        </a:p>
      </dgm:t>
    </dgm:pt>
    <dgm:pt modelId="{642CEC51-DDE0-43BF-8C0B-50F0EFFB3BC6}">
      <dgm:prSet/>
      <dgm:spPr/>
      <dgm:t>
        <a:bodyPr/>
        <a:lstStyle/>
        <a:p>
          <a:r>
            <a:rPr lang="en-US"/>
            <a:t>App Sponsor/Advertisement funds to support;</a:t>
          </a:r>
        </a:p>
      </dgm:t>
    </dgm:pt>
    <dgm:pt modelId="{7C0E169D-8592-4E07-9D1E-B2CA015FD86F}" type="parTrans" cxnId="{97894570-8F51-4ECB-B44C-577E90067F75}">
      <dgm:prSet/>
      <dgm:spPr/>
      <dgm:t>
        <a:bodyPr/>
        <a:lstStyle/>
        <a:p>
          <a:endParaRPr lang="en-US"/>
        </a:p>
      </dgm:t>
    </dgm:pt>
    <dgm:pt modelId="{64FB0922-7960-4296-9BC2-AA6C62A35033}" type="sibTrans" cxnId="{97894570-8F51-4ECB-B44C-577E90067F75}">
      <dgm:prSet/>
      <dgm:spPr/>
      <dgm:t>
        <a:bodyPr/>
        <a:lstStyle/>
        <a:p>
          <a:endParaRPr lang="en-US"/>
        </a:p>
      </dgm:t>
    </dgm:pt>
    <dgm:pt modelId="{39298F70-0128-40F1-B7B1-D871BFBE8BD9}">
      <dgm:prSet/>
      <dgm:spPr/>
      <dgm:t>
        <a:bodyPr/>
        <a:lstStyle/>
        <a:p>
          <a:r>
            <a:rPr lang="en-US"/>
            <a:t>App maintenance</a:t>
          </a:r>
        </a:p>
      </dgm:t>
    </dgm:pt>
    <dgm:pt modelId="{9B27B7E5-8D3A-4F8A-A67D-3AB5F0E1969C}" type="parTrans" cxnId="{C70907C1-D1F3-456B-B6C3-3AFD3AB76D3F}">
      <dgm:prSet/>
      <dgm:spPr/>
      <dgm:t>
        <a:bodyPr/>
        <a:lstStyle/>
        <a:p>
          <a:endParaRPr lang="en-US"/>
        </a:p>
      </dgm:t>
    </dgm:pt>
    <dgm:pt modelId="{7F1633F4-2514-4E67-8E37-908CA14F285C}" type="sibTrans" cxnId="{C70907C1-D1F3-456B-B6C3-3AFD3AB76D3F}">
      <dgm:prSet/>
      <dgm:spPr/>
      <dgm:t>
        <a:bodyPr/>
        <a:lstStyle/>
        <a:p>
          <a:endParaRPr lang="en-US"/>
        </a:p>
      </dgm:t>
    </dgm:pt>
    <dgm:pt modelId="{04BCF633-F19F-42C9-8EC8-6122EF17C0EB}">
      <dgm:prSet/>
      <dgm:spPr/>
      <dgm:t>
        <a:bodyPr/>
        <a:lstStyle/>
        <a:p>
          <a:r>
            <a:rPr lang="en-US"/>
            <a:t>Security</a:t>
          </a:r>
        </a:p>
      </dgm:t>
    </dgm:pt>
    <dgm:pt modelId="{2AAE74C0-EA29-4A04-936A-06EEFBB7DCDF}" type="parTrans" cxnId="{F089C6D7-1E2E-46EC-BFE6-2837749B95D3}">
      <dgm:prSet/>
      <dgm:spPr/>
      <dgm:t>
        <a:bodyPr/>
        <a:lstStyle/>
        <a:p>
          <a:endParaRPr lang="en-US"/>
        </a:p>
      </dgm:t>
    </dgm:pt>
    <dgm:pt modelId="{8D323CB1-34DF-4289-BAE5-CA66CF47D20D}" type="sibTrans" cxnId="{F089C6D7-1E2E-46EC-BFE6-2837749B95D3}">
      <dgm:prSet/>
      <dgm:spPr/>
      <dgm:t>
        <a:bodyPr/>
        <a:lstStyle/>
        <a:p>
          <a:endParaRPr lang="en-US"/>
        </a:p>
      </dgm:t>
    </dgm:pt>
    <dgm:pt modelId="{45014872-D1E0-45BA-86E5-FBA2F12CA67C}">
      <dgm:prSet/>
      <dgm:spPr/>
      <dgm:t>
        <a:bodyPr/>
        <a:lstStyle/>
        <a:p>
          <a:r>
            <a:rPr lang="en-US"/>
            <a:t>Updates</a:t>
          </a:r>
        </a:p>
      </dgm:t>
    </dgm:pt>
    <dgm:pt modelId="{03B6FFBE-DDDF-4E5C-A659-EBB6E982788C}" type="parTrans" cxnId="{2704996C-F5FA-478D-8D3C-592A28043FF2}">
      <dgm:prSet/>
      <dgm:spPr/>
      <dgm:t>
        <a:bodyPr/>
        <a:lstStyle/>
        <a:p>
          <a:endParaRPr lang="en-US"/>
        </a:p>
      </dgm:t>
    </dgm:pt>
    <dgm:pt modelId="{8C41EF61-B8B6-44A3-B785-F59DC7441A8A}" type="sibTrans" cxnId="{2704996C-F5FA-478D-8D3C-592A28043FF2}">
      <dgm:prSet/>
      <dgm:spPr/>
      <dgm:t>
        <a:bodyPr/>
        <a:lstStyle/>
        <a:p>
          <a:endParaRPr lang="en-US"/>
        </a:p>
      </dgm:t>
    </dgm:pt>
    <dgm:pt modelId="{16885102-4E5A-1641-8FB6-FBC23104163A}" type="pres">
      <dgm:prSet presAssocID="{0CD9C8BB-D775-4ED7-B08D-530D79F6C20B}" presName="Name0" presStyleCnt="0">
        <dgm:presLayoutVars>
          <dgm:dir/>
          <dgm:animLvl val="lvl"/>
          <dgm:resizeHandles val="exact"/>
        </dgm:presLayoutVars>
      </dgm:prSet>
      <dgm:spPr/>
    </dgm:pt>
    <dgm:pt modelId="{D7B92259-C51F-6147-93B5-039A9D3CC639}" type="pres">
      <dgm:prSet presAssocID="{642CEC51-DDE0-43BF-8C0B-50F0EFFB3BC6}" presName="boxAndChildren" presStyleCnt="0"/>
      <dgm:spPr/>
    </dgm:pt>
    <dgm:pt modelId="{503875DA-DB69-6B47-9CAA-DDA37CE41B94}" type="pres">
      <dgm:prSet presAssocID="{642CEC51-DDE0-43BF-8C0B-50F0EFFB3BC6}" presName="parentTextBox" presStyleLbl="node1" presStyleIdx="0" presStyleCnt="2"/>
      <dgm:spPr/>
    </dgm:pt>
    <dgm:pt modelId="{6AC25436-4E7F-0C4D-9B4A-2C0882B3BC59}" type="pres">
      <dgm:prSet presAssocID="{642CEC51-DDE0-43BF-8C0B-50F0EFFB3BC6}" presName="entireBox" presStyleLbl="node1" presStyleIdx="0" presStyleCnt="2"/>
      <dgm:spPr/>
    </dgm:pt>
    <dgm:pt modelId="{47472B19-0CF6-4540-B1F7-9F10C04FEF7D}" type="pres">
      <dgm:prSet presAssocID="{642CEC51-DDE0-43BF-8C0B-50F0EFFB3BC6}" presName="descendantBox" presStyleCnt="0"/>
      <dgm:spPr/>
    </dgm:pt>
    <dgm:pt modelId="{DD468C67-A7D9-4542-8E93-2513E1203E97}" type="pres">
      <dgm:prSet presAssocID="{39298F70-0128-40F1-B7B1-D871BFBE8BD9}" presName="childTextBox" presStyleLbl="fgAccFollowNode1" presStyleIdx="0" presStyleCnt="3">
        <dgm:presLayoutVars>
          <dgm:bulletEnabled val="1"/>
        </dgm:presLayoutVars>
      </dgm:prSet>
      <dgm:spPr/>
    </dgm:pt>
    <dgm:pt modelId="{1C16199F-A0FE-624B-AB76-882780E2C767}" type="pres">
      <dgm:prSet presAssocID="{04BCF633-F19F-42C9-8EC8-6122EF17C0EB}" presName="childTextBox" presStyleLbl="fgAccFollowNode1" presStyleIdx="1" presStyleCnt="3">
        <dgm:presLayoutVars>
          <dgm:bulletEnabled val="1"/>
        </dgm:presLayoutVars>
      </dgm:prSet>
      <dgm:spPr/>
    </dgm:pt>
    <dgm:pt modelId="{78C718B3-7ED9-A44B-BDFB-6DE486D6D71A}" type="pres">
      <dgm:prSet presAssocID="{45014872-D1E0-45BA-86E5-FBA2F12CA67C}" presName="childTextBox" presStyleLbl="fgAccFollowNode1" presStyleIdx="2" presStyleCnt="3">
        <dgm:presLayoutVars>
          <dgm:bulletEnabled val="1"/>
        </dgm:presLayoutVars>
      </dgm:prSet>
      <dgm:spPr/>
    </dgm:pt>
    <dgm:pt modelId="{FDA34363-A773-0F4E-BE3D-BB8E1957ED75}" type="pres">
      <dgm:prSet presAssocID="{A5F17ACA-9C99-40E1-A037-2AC1A3F307E0}" presName="sp" presStyleCnt="0"/>
      <dgm:spPr/>
    </dgm:pt>
    <dgm:pt modelId="{ED87C55B-9EED-9145-AAA1-1A3AC81EC223}" type="pres">
      <dgm:prSet presAssocID="{4170821A-1854-4749-906C-5A369EE9C505}" presName="arrowAndChildren" presStyleCnt="0"/>
      <dgm:spPr/>
    </dgm:pt>
    <dgm:pt modelId="{DB068C3B-E6C8-6541-ACC1-63D0DEEEAE60}" type="pres">
      <dgm:prSet presAssocID="{4170821A-1854-4749-906C-5A369EE9C505}" presName="parentTextArrow" presStyleLbl="node1" presStyleIdx="1" presStyleCnt="2"/>
      <dgm:spPr/>
    </dgm:pt>
  </dgm:ptLst>
  <dgm:cxnLst>
    <dgm:cxn modelId="{566EE00E-515E-7E40-B952-E9426FCF5107}" type="presOf" srcId="{642CEC51-DDE0-43BF-8C0B-50F0EFFB3BC6}" destId="{503875DA-DB69-6B47-9CAA-DDA37CE41B94}" srcOrd="0" destOrd="0" presId="urn:microsoft.com/office/officeart/2005/8/layout/process4"/>
    <dgm:cxn modelId="{29E03E33-9E46-E64B-80A7-8B6720759E8E}" type="presOf" srcId="{642CEC51-DDE0-43BF-8C0B-50F0EFFB3BC6}" destId="{6AC25436-4E7F-0C4D-9B4A-2C0882B3BC59}" srcOrd="1" destOrd="0" presId="urn:microsoft.com/office/officeart/2005/8/layout/process4"/>
    <dgm:cxn modelId="{A31FF25D-51D4-634A-97D1-A347DAE16BB3}" type="presOf" srcId="{0CD9C8BB-D775-4ED7-B08D-530D79F6C20B}" destId="{16885102-4E5A-1641-8FB6-FBC23104163A}" srcOrd="0" destOrd="0" presId="urn:microsoft.com/office/officeart/2005/8/layout/process4"/>
    <dgm:cxn modelId="{0890A169-A052-4E4D-A38E-6DB4D24682E7}" srcId="{0CD9C8BB-D775-4ED7-B08D-530D79F6C20B}" destId="{4170821A-1854-4749-906C-5A369EE9C505}" srcOrd="0" destOrd="0" parTransId="{9DE70414-2680-42BB-AC80-FF24ACC9732B}" sibTransId="{A5F17ACA-9C99-40E1-A037-2AC1A3F307E0}"/>
    <dgm:cxn modelId="{2704996C-F5FA-478D-8D3C-592A28043FF2}" srcId="{642CEC51-DDE0-43BF-8C0B-50F0EFFB3BC6}" destId="{45014872-D1E0-45BA-86E5-FBA2F12CA67C}" srcOrd="2" destOrd="0" parTransId="{03B6FFBE-DDDF-4E5C-A659-EBB6E982788C}" sibTransId="{8C41EF61-B8B6-44A3-B785-F59DC7441A8A}"/>
    <dgm:cxn modelId="{97894570-8F51-4ECB-B44C-577E90067F75}" srcId="{0CD9C8BB-D775-4ED7-B08D-530D79F6C20B}" destId="{642CEC51-DDE0-43BF-8C0B-50F0EFFB3BC6}" srcOrd="1" destOrd="0" parTransId="{7C0E169D-8592-4E07-9D1E-B2CA015FD86F}" sibTransId="{64FB0922-7960-4296-9BC2-AA6C62A35033}"/>
    <dgm:cxn modelId="{E94F7B71-C7E0-5F4C-927B-467903404CA9}" type="presOf" srcId="{39298F70-0128-40F1-B7B1-D871BFBE8BD9}" destId="{DD468C67-A7D9-4542-8E93-2513E1203E97}" srcOrd="0" destOrd="0" presId="urn:microsoft.com/office/officeart/2005/8/layout/process4"/>
    <dgm:cxn modelId="{97105CA8-CBBF-EB42-A7B9-B41BE991AA28}" type="presOf" srcId="{04BCF633-F19F-42C9-8EC8-6122EF17C0EB}" destId="{1C16199F-A0FE-624B-AB76-882780E2C767}" srcOrd="0" destOrd="0" presId="urn:microsoft.com/office/officeart/2005/8/layout/process4"/>
    <dgm:cxn modelId="{8927BDB7-EE2E-8142-9405-E178384FEFE7}" type="presOf" srcId="{45014872-D1E0-45BA-86E5-FBA2F12CA67C}" destId="{78C718B3-7ED9-A44B-BDFB-6DE486D6D71A}" srcOrd="0" destOrd="0" presId="urn:microsoft.com/office/officeart/2005/8/layout/process4"/>
    <dgm:cxn modelId="{C70907C1-D1F3-456B-B6C3-3AFD3AB76D3F}" srcId="{642CEC51-DDE0-43BF-8C0B-50F0EFFB3BC6}" destId="{39298F70-0128-40F1-B7B1-D871BFBE8BD9}" srcOrd="0" destOrd="0" parTransId="{9B27B7E5-8D3A-4F8A-A67D-3AB5F0E1969C}" sibTransId="{7F1633F4-2514-4E67-8E37-908CA14F285C}"/>
    <dgm:cxn modelId="{C7B2B2CA-DE8D-CC45-98A4-1D7808113771}" type="presOf" srcId="{4170821A-1854-4749-906C-5A369EE9C505}" destId="{DB068C3B-E6C8-6541-ACC1-63D0DEEEAE60}" srcOrd="0" destOrd="0" presId="urn:microsoft.com/office/officeart/2005/8/layout/process4"/>
    <dgm:cxn modelId="{F089C6D7-1E2E-46EC-BFE6-2837749B95D3}" srcId="{642CEC51-DDE0-43BF-8C0B-50F0EFFB3BC6}" destId="{04BCF633-F19F-42C9-8EC8-6122EF17C0EB}" srcOrd="1" destOrd="0" parTransId="{2AAE74C0-EA29-4A04-936A-06EEFBB7DCDF}" sibTransId="{8D323CB1-34DF-4289-BAE5-CA66CF47D20D}"/>
    <dgm:cxn modelId="{6DC67622-CE28-1D41-A410-EB27DD26AB81}" type="presParOf" srcId="{16885102-4E5A-1641-8FB6-FBC23104163A}" destId="{D7B92259-C51F-6147-93B5-039A9D3CC639}" srcOrd="0" destOrd="0" presId="urn:microsoft.com/office/officeart/2005/8/layout/process4"/>
    <dgm:cxn modelId="{702067BC-CE97-D547-8130-04511D146982}" type="presParOf" srcId="{D7B92259-C51F-6147-93B5-039A9D3CC639}" destId="{503875DA-DB69-6B47-9CAA-DDA37CE41B94}" srcOrd="0" destOrd="0" presId="urn:microsoft.com/office/officeart/2005/8/layout/process4"/>
    <dgm:cxn modelId="{77460668-9D60-694E-AD42-613B3607BDD3}" type="presParOf" srcId="{D7B92259-C51F-6147-93B5-039A9D3CC639}" destId="{6AC25436-4E7F-0C4D-9B4A-2C0882B3BC59}" srcOrd="1" destOrd="0" presId="urn:microsoft.com/office/officeart/2005/8/layout/process4"/>
    <dgm:cxn modelId="{E4DEB618-8346-904E-B455-2499CF0DA62C}" type="presParOf" srcId="{D7B92259-C51F-6147-93B5-039A9D3CC639}" destId="{47472B19-0CF6-4540-B1F7-9F10C04FEF7D}" srcOrd="2" destOrd="0" presId="urn:microsoft.com/office/officeart/2005/8/layout/process4"/>
    <dgm:cxn modelId="{FA4574CF-3254-FE44-AE3A-4BE47A004A5D}" type="presParOf" srcId="{47472B19-0CF6-4540-B1F7-9F10C04FEF7D}" destId="{DD468C67-A7D9-4542-8E93-2513E1203E97}" srcOrd="0" destOrd="0" presId="urn:microsoft.com/office/officeart/2005/8/layout/process4"/>
    <dgm:cxn modelId="{135365D1-BB84-2F48-B959-C4B3E7E85598}" type="presParOf" srcId="{47472B19-0CF6-4540-B1F7-9F10C04FEF7D}" destId="{1C16199F-A0FE-624B-AB76-882780E2C767}" srcOrd="1" destOrd="0" presId="urn:microsoft.com/office/officeart/2005/8/layout/process4"/>
    <dgm:cxn modelId="{70B25909-6D1A-3441-8F7E-DB9FA8EC8586}" type="presParOf" srcId="{47472B19-0CF6-4540-B1F7-9F10C04FEF7D}" destId="{78C718B3-7ED9-A44B-BDFB-6DE486D6D71A}" srcOrd="2" destOrd="0" presId="urn:microsoft.com/office/officeart/2005/8/layout/process4"/>
    <dgm:cxn modelId="{B7DAC190-BDDA-AB4E-B3D0-5E28AC3429DA}" type="presParOf" srcId="{16885102-4E5A-1641-8FB6-FBC23104163A}" destId="{FDA34363-A773-0F4E-BE3D-BB8E1957ED75}" srcOrd="1" destOrd="0" presId="urn:microsoft.com/office/officeart/2005/8/layout/process4"/>
    <dgm:cxn modelId="{CCFB7409-675B-8942-8D39-32F97C9E39B4}" type="presParOf" srcId="{16885102-4E5A-1641-8FB6-FBC23104163A}" destId="{ED87C55B-9EED-9145-AAA1-1A3AC81EC223}" srcOrd="2" destOrd="0" presId="urn:microsoft.com/office/officeart/2005/8/layout/process4"/>
    <dgm:cxn modelId="{5BAF362C-3249-D442-B39F-3A2E4B387223}" type="presParOf" srcId="{ED87C55B-9EED-9145-AAA1-1A3AC81EC223}" destId="{DB068C3B-E6C8-6541-ACC1-63D0DEEEAE6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25A8B-8B53-401D-B179-24068002A2B2}">
      <dsp:nvSpPr>
        <dsp:cNvPr id="0" name=""/>
        <dsp:cNvSpPr/>
      </dsp:nvSpPr>
      <dsp:spPr>
        <a:xfrm>
          <a:off x="0" y="2447"/>
          <a:ext cx="6588691" cy="12403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38916-F45F-4BBF-BC44-F866992AAB6E}">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3214C9-E49D-4D9C-915D-1821BB8E44EA}">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To help people that own and/or train service dogs</a:t>
          </a:r>
        </a:p>
      </dsp:txBody>
      <dsp:txXfrm>
        <a:off x="1432649" y="2447"/>
        <a:ext cx="5156041" cy="1240389"/>
      </dsp:txXfrm>
    </dsp:sp>
    <dsp:sp modelId="{3EDCD667-47EC-4875-80FA-9BDEF1B9D337}">
      <dsp:nvSpPr>
        <dsp:cNvPr id="0" name=""/>
        <dsp:cNvSpPr/>
      </dsp:nvSpPr>
      <dsp:spPr>
        <a:xfrm>
          <a:off x="0" y="1552933"/>
          <a:ext cx="6588691" cy="12403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EF772A-E23B-43A2-82C5-A1B7D23E8269}">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48C2C3-FED4-4487-BB3C-CE77E9E5F625}">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Create a central location that has information readily available</a:t>
          </a:r>
        </a:p>
      </dsp:txBody>
      <dsp:txXfrm>
        <a:off x="1432649" y="1552933"/>
        <a:ext cx="5156041" cy="1240389"/>
      </dsp:txXfrm>
    </dsp:sp>
    <dsp:sp modelId="{3683FE4A-A253-4849-8231-C19C60B2933F}">
      <dsp:nvSpPr>
        <dsp:cNvPr id="0" name=""/>
        <dsp:cNvSpPr/>
      </dsp:nvSpPr>
      <dsp:spPr>
        <a:xfrm>
          <a:off x="0" y="3103420"/>
          <a:ext cx="6588691" cy="12403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A7D9B-3127-4D51-8098-808C5FE14FB4}">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ABFF3-4526-45F0-A246-08D2036436DA}">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Save service dog agency staff &amp; volunteers time by not having to answer the same questions</a:t>
          </a:r>
        </a:p>
      </dsp:txBody>
      <dsp:txXfrm>
        <a:off x="1432649" y="3103420"/>
        <a:ext cx="5156041" cy="1240389"/>
      </dsp:txXfrm>
    </dsp:sp>
    <dsp:sp modelId="{E9C138B1-BE89-4E5A-B3E0-BFE863700BEC}">
      <dsp:nvSpPr>
        <dsp:cNvPr id="0" name=""/>
        <dsp:cNvSpPr/>
      </dsp:nvSpPr>
      <dsp:spPr>
        <a:xfrm>
          <a:off x="0" y="4653906"/>
          <a:ext cx="6588691" cy="12403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08A32-2504-4FDA-8712-D53B49EBEAD9}">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A08FB5-FDAC-410C-9CBB-6F33A5AA7E02}">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Utilize technology </a:t>
          </a:r>
        </a:p>
      </dsp:txBody>
      <dsp:txXfrm>
        <a:off x="1432649" y="4653906"/>
        <a:ext cx="5156041"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BCBFF-1701-1740-974C-87BDEEAE6E2D}">
      <dsp:nvSpPr>
        <dsp:cNvPr id="0" name=""/>
        <dsp:cNvSpPr/>
      </dsp:nvSpPr>
      <dsp:spPr>
        <a:xfrm>
          <a:off x="3407" y="134510"/>
          <a:ext cx="3322637" cy="6624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Health &amp; Wellness</a:t>
          </a:r>
        </a:p>
      </dsp:txBody>
      <dsp:txXfrm>
        <a:off x="3407" y="134510"/>
        <a:ext cx="3322637" cy="662400"/>
      </dsp:txXfrm>
    </dsp:sp>
    <dsp:sp modelId="{A0204A79-AAD5-CC4B-A547-5A3EA7F332B6}">
      <dsp:nvSpPr>
        <dsp:cNvPr id="0" name=""/>
        <dsp:cNvSpPr/>
      </dsp:nvSpPr>
      <dsp:spPr>
        <a:xfrm>
          <a:off x="3407" y="796910"/>
          <a:ext cx="3322637" cy="346256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Pet Insurance</a:t>
          </a:r>
        </a:p>
        <a:p>
          <a:pPr marL="228600" lvl="1" indent="-228600" algn="l" defTabSz="1022350">
            <a:lnSpc>
              <a:spcPct val="90000"/>
            </a:lnSpc>
            <a:spcBef>
              <a:spcPct val="0"/>
            </a:spcBef>
            <a:spcAft>
              <a:spcPct val="15000"/>
            </a:spcAft>
            <a:buChar char="•"/>
          </a:pPr>
          <a:r>
            <a:rPr lang="en-US" sz="2300" kern="1200"/>
            <a:t>Dog Stages</a:t>
          </a:r>
        </a:p>
        <a:p>
          <a:pPr marL="228600" lvl="1" indent="-228600" algn="l" defTabSz="1022350">
            <a:lnSpc>
              <a:spcPct val="90000"/>
            </a:lnSpc>
            <a:spcBef>
              <a:spcPct val="0"/>
            </a:spcBef>
            <a:spcAft>
              <a:spcPct val="15000"/>
            </a:spcAft>
            <a:buChar char="•"/>
          </a:pPr>
          <a:r>
            <a:rPr lang="en-US" sz="2300" kern="1200"/>
            <a:t>Pet Health</a:t>
          </a:r>
        </a:p>
        <a:p>
          <a:pPr marL="228600" lvl="1" indent="-228600" algn="l" defTabSz="1022350">
            <a:lnSpc>
              <a:spcPct val="90000"/>
            </a:lnSpc>
            <a:spcBef>
              <a:spcPct val="0"/>
            </a:spcBef>
            <a:spcAft>
              <a:spcPct val="15000"/>
            </a:spcAft>
            <a:buChar char="•"/>
          </a:pPr>
          <a:r>
            <a:rPr lang="en-US" sz="2300" kern="1200"/>
            <a:t>Do More With Your Dogs</a:t>
          </a:r>
        </a:p>
        <a:p>
          <a:pPr marL="228600" lvl="1" indent="-228600" algn="l" defTabSz="1022350">
            <a:lnSpc>
              <a:spcPct val="90000"/>
            </a:lnSpc>
            <a:spcBef>
              <a:spcPct val="0"/>
            </a:spcBef>
            <a:spcAft>
              <a:spcPct val="15000"/>
            </a:spcAft>
            <a:buChar char="•"/>
          </a:pPr>
          <a:r>
            <a:rPr lang="en-US" sz="2300" kern="1200"/>
            <a:t>Toys</a:t>
          </a:r>
        </a:p>
        <a:p>
          <a:pPr marL="228600" lvl="1" indent="-228600" algn="l" defTabSz="1022350">
            <a:lnSpc>
              <a:spcPct val="90000"/>
            </a:lnSpc>
            <a:spcBef>
              <a:spcPct val="0"/>
            </a:spcBef>
            <a:spcAft>
              <a:spcPct val="15000"/>
            </a:spcAft>
            <a:buChar char="•"/>
          </a:pPr>
          <a:r>
            <a:rPr lang="en-US" sz="2300" kern="1200"/>
            <a:t>Obedience to maintain</a:t>
          </a:r>
        </a:p>
      </dsp:txBody>
      <dsp:txXfrm>
        <a:off x="3407" y="796910"/>
        <a:ext cx="3322637" cy="3462560"/>
      </dsp:txXfrm>
    </dsp:sp>
    <dsp:sp modelId="{54ABFD83-3AF1-9242-8DCE-9300370D262B}">
      <dsp:nvSpPr>
        <dsp:cNvPr id="0" name=""/>
        <dsp:cNvSpPr/>
      </dsp:nvSpPr>
      <dsp:spPr>
        <a:xfrm>
          <a:off x="3791214" y="134510"/>
          <a:ext cx="3322637" cy="6624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Public Access &amp; Laws</a:t>
          </a:r>
        </a:p>
      </dsp:txBody>
      <dsp:txXfrm>
        <a:off x="3791214" y="134510"/>
        <a:ext cx="3322637" cy="662400"/>
      </dsp:txXfrm>
    </dsp:sp>
    <dsp:sp modelId="{7D80FBC5-1999-6142-B831-2D60096E1975}">
      <dsp:nvSpPr>
        <dsp:cNvPr id="0" name=""/>
        <dsp:cNvSpPr/>
      </dsp:nvSpPr>
      <dsp:spPr>
        <a:xfrm>
          <a:off x="3791214" y="796910"/>
          <a:ext cx="3322637" cy="346256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Provincial &amp; Federal Laws</a:t>
          </a:r>
        </a:p>
        <a:p>
          <a:pPr marL="228600" lvl="1" indent="-228600" algn="l" defTabSz="1022350">
            <a:lnSpc>
              <a:spcPct val="90000"/>
            </a:lnSpc>
            <a:spcBef>
              <a:spcPct val="0"/>
            </a:spcBef>
            <a:spcAft>
              <a:spcPct val="15000"/>
            </a:spcAft>
            <a:buChar char="•"/>
          </a:pPr>
          <a:r>
            <a:rPr lang="en-US" sz="2300" kern="1200"/>
            <a:t>Public Access kits</a:t>
          </a:r>
        </a:p>
        <a:p>
          <a:pPr marL="228600" lvl="1" indent="-228600" algn="l" defTabSz="1022350">
            <a:lnSpc>
              <a:spcPct val="90000"/>
            </a:lnSpc>
            <a:spcBef>
              <a:spcPct val="0"/>
            </a:spcBef>
            <a:spcAft>
              <a:spcPct val="15000"/>
            </a:spcAft>
            <a:buChar char="•"/>
          </a:pPr>
          <a:r>
            <a:rPr lang="en-US" sz="2300" kern="1200"/>
            <a:t>Public Access Questions &amp; Answers</a:t>
          </a:r>
        </a:p>
        <a:p>
          <a:pPr marL="228600" lvl="1" indent="-228600" algn="l" defTabSz="1022350">
            <a:lnSpc>
              <a:spcPct val="90000"/>
            </a:lnSpc>
            <a:spcBef>
              <a:spcPct val="0"/>
            </a:spcBef>
            <a:spcAft>
              <a:spcPct val="15000"/>
            </a:spcAft>
            <a:buChar char="•"/>
          </a:pPr>
          <a:r>
            <a:rPr lang="en-US" sz="2300" kern="1200"/>
            <a:t>Doctor's Note</a:t>
          </a:r>
        </a:p>
        <a:p>
          <a:pPr marL="228600" lvl="1" indent="-228600" algn="l" defTabSz="1022350">
            <a:lnSpc>
              <a:spcPct val="90000"/>
            </a:lnSpc>
            <a:spcBef>
              <a:spcPct val="0"/>
            </a:spcBef>
            <a:spcAft>
              <a:spcPct val="15000"/>
            </a:spcAft>
            <a:buChar char="•"/>
          </a:pPr>
          <a:r>
            <a:rPr lang="en-US" sz="2300" kern="1200"/>
            <a:t>Service Dog Certification</a:t>
          </a:r>
        </a:p>
        <a:p>
          <a:pPr marL="228600" lvl="1" indent="-228600" algn="l" defTabSz="1022350">
            <a:lnSpc>
              <a:spcPct val="90000"/>
            </a:lnSpc>
            <a:spcBef>
              <a:spcPct val="0"/>
            </a:spcBef>
            <a:spcAft>
              <a:spcPct val="15000"/>
            </a:spcAft>
            <a:buChar char="•"/>
          </a:pPr>
          <a:endParaRPr lang="en-US" sz="2300" kern="1200"/>
        </a:p>
      </dsp:txBody>
      <dsp:txXfrm>
        <a:off x="3791214" y="796910"/>
        <a:ext cx="3322637" cy="3462560"/>
      </dsp:txXfrm>
    </dsp:sp>
    <dsp:sp modelId="{A9CC1387-A8C3-ED43-99A1-88B2F9CF2A19}">
      <dsp:nvSpPr>
        <dsp:cNvPr id="0" name=""/>
        <dsp:cNvSpPr/>
      </dsp:nvSpPr>
      <dsp:spPr>
        <a:xfrm>
          <a:off x="7579020" y="134510"/>
          <a:ext cx="3322637" cy="6624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Travel</a:t>
          </a:r>
        </a:p>
      </dsp:txBody>
      <dsp:txXfrm>
        <a:off x="7579020" y="134510"/>
        <a:ext cx="3322637" cy="662400"/>
      </dsp:txXfrm>
    </dsp:sp>
    <dsp:sp modelId="{D1432466-F7BA-2F4D-A8DE-44C25E946C99}">
      <dsp:nvSpPr>
        <dsp:cNvPr id="0" name=""/>
        <dsp:cNvSpPr/>
      </dsp:nvSpPr>
      <dsp:spPr>
        <a:xfrm>
          <a:off x="7579020" y="796910"/>
          <a:ext cx="3322637" cy="346256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Vehicle Travel</a:t>
          </a:r>
        </a:p>
        <a:p>
          <a:pPr marL="228600" lvl="1" indent="-228600" algn="l" defTabSz="1022350">
            <a:lnSpc>
              <a:spcPct val="90000"/>
            </a:lnSpc>
            <a:spcBef>
              <a:spcPct val="0"/>
            </a:spcBef>
            <a:spcAft>
              <a:spcPct val="15000"/>
            </a:spcAft>
            <a:buChar char="•"/>
          </a:pPr>
          <a:r>
            <a:rPr lang="en-US" sz="2300" kern="1200"/>
            <a:t>Out of Province</a:t>
          </a:r>
        </a:p>
        <a:p>
          <a:pPr marL="228600" lvl="1" indent="-228600" algn="l" defTabSz="1022350">
            <a:lnSpc>
              <a:spcPct val="90000"/>
            </a:lnSpc>
            <a:spcBef>
              <a:spcPct val="0"/>
            </a:spcBef>
            <a:spcAft>
              <a:spcPct val="15000"/>
            </a:spcAft>
            <a:buChar char="•"/>
          </a:pPr>
          <a:r>
            <a:rPr lang="en-US" sz="2300" kern="1200"/>
            <a:t>Hotel</a:t>
          </a:r>
        </a:p>
        <a:p>
          <a:pPr marL="228600" lvl="1" indent="-228600" algn="l" defTabSz="1022350">
            <a:lnSpc>
              <a:spcPct val="90000"/>
            </a:lnSpc>
            <a:spcBef>
              <a:spcPct val="0"/>
            </a:spcBef>
            <a:spcAft>
              <a:spcPct val="15000"/>
            </a:spcAft>
            <a:buChar char="•"/>
          </a:pPr>
          <a:r>
            <a:rPr lang="en-US" sz="2300" kern="1200"/>
            <a:t>Air Travel</a:t>
          </a:r>
        </a:p>
        <a:p>
          <a:pPr marL="228600" lvl="1" indent="-228600" algn="l" defTabSz="1022350">
            <a:lnSpc>
              <a:spcPct val="90000"/>
            </a:lnSpc>
            <a:spcBef>
              <a:spcPct val="0"/>
            </a:spcBef>
            <a:spcAft>
              <a:spcPct val="15000"/>
            </a:spcAft>
            <a:buChar char="•"/>
          </a:pPr>
          <a:r>
            <a:rPr lang="en-US" sz="2300" kern="1200"/>
            <a:t>Bus, Taxi, Uber, Train</a:t>
          </a:r>
        </a:p>
      </dsp:txBody>
      <dsp:txXfrm>
        <a:off x="7579020" y="796910"/>
        <a:ext cx="3322637" cy="3462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9926-9ABD-7E4A-9E58-1E2A40896D16}">
      <dsp:nvSpPr>
        <dsp:cNvPr id="0" name=""/>
        <dsp:cNvSpPr/>
      </dsp:nvSpPr>
      <dsp:spPr>
        <a:xfrm>
          <a:off x="2241532" y="1200437"/>
          <a:ext cx="484885" cy="91440"/>
        </a:xfrm>
        <a:custGeom>
          <a:avLst/>
          <a:gdLst/>
          <a:ahLst/>
          <a:cxnLst/>
          <a:rect l="0" t="0" r="0" b="0"/>
          <a:pathLst>
            <a:path>
              <a:moveTo>
                <a:pt x="0" y="45720"/>
              </a:moveTo>
              <a:lnTo>
                <a:pt x="484885"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3579"/>
        <a:ext cx="25774" cy="5154"/>
      </dsp:txXfrm>
    </dsp:sp>
    <dsp:sp modelId="{128CD403-C6AC-9C4E-81B5-8532631F42C0}">
      <dsp:nvSpPr>
        <dsp:cNvPr id="0" name=""/>
        <dsp:cNvSpPr/>
      </dsp:nvSpPr>
      <dsp:spPr>
        <a:xfrm>
          <a:off x="2092" y="573785"/>
          <a:ext cx="2241239" cy="1344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b="1" kern="1200" dirty="0"/>
            <a:t>Owners Three Options;</a:t>
          </a:r>
          <a:endParaRPr lang="en-US" sz="1800" kern="1200" dirty="0"/>
        </a:p>
      </dsp:txBody>
      <dsp:txXfrm>
        <a:off x="2092" y="573785"/>
        <a:ext cx="2241239" cy="1344743"/>
      </dsp:txXfrm>
    </dsp:sp>
    <dsp:sp modelId="{5D251CC6-D8E3-D44D-AF40-22433F209D6D}">
      <dsp:nvSpPr>
        <dsp:cNvPr id="0" name=""/>
        <dsp:cNvSpPr/>
      </dsp:nvSpPr>
      <dsp:spPr>
        <a:xfrm>
          <a:off x="4998257" y="1200437"/>
          <a:ext cx="484885" cy="91440"/>
        </a:xfrm>
        <a:custGeom>
          <a:avLst/>
          <a:gdLst/>
          <a:ahLst/>
          <a:cxnLst/>
          <a:rect l="0" t="0" r="0" b="0"/>
          <a:pathLst>
            <a:path>
              <a:moveTo>
                <a:pt x="0" y="45720"/>
              </a:moveTo>
              <a:lnTo>
                <a:pt x="484885" y="45720"/>
              </a:lnTo>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3579"/>
        <a:ext cx="25774" cy="5154"/>
      </dsp:txXfrm>
    </dsp:sp>
    <dsp:sp modelId="{4C8F910E-11FC-5240-BA91-6CB0B741923D}">
      <dsp:nvSpPr>
        <dsp:cNvPr id="0" name=""/>
        <dsp:cNvSpPr/>
      </dsp:nvSpPr>
      <dsp:spPr>
        <a:xfrm>
          <a:off x="2758817" y="573785"/>
          <a:ext cx="2241239" cy="1344743"/>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a:t>Do not have to get pet insurance</a:t>
          </a:r>
        </a:p>
      </dsp:txBody>
      <dsp:txXfrm>
        <a:off x="2758817" y="573785"/>
        <a:ext cx="2241239" cy="1344743"/>
      </dsp:txXfrm>
    </dsp:sp>
    <dsp:sp modelId="{833BA9F4-A4B8-564D-8A44-B3B1FAD6593C}">
      <dsp:nvSpPr>
        <dsp:cNvPr id="0" name=""/>
        <dsp:cNvSpPr/>
      </dsp:nvSpPr>
      <dsp:spPr>
        <a:xfrm>
          <a:off x="7754982" y="1200437"/>
          <a:ext cx="484885" cy="91440"/>
        </a:xfrm>
        <a:custGeom>
          <a:avLst/>
          <a:gdLst/>
          <a:ahLst/>
          <a:cxnLst/>
          <a:rect l="0" t="0" r="0" b="0"/>
          <a:pathLst>
            <a:path>
              <a:moveTo>
                <a:pt x="0" y="45720"/>
              </a:moveTo>
              <a:lnTo>
                <a:pt x="484885" y="45720"/>
              </a:lnTo>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3579"/>
        <a:ext cx="25774" cy="5154"/>
      </dsp:txXfrm>
    </dsp:sp>
    <dsp:sp modelId="{1A1594A8-0EB0-B045-B047-606276785410}">
      <dsp:nvSpPr>
        <dsp:cNvPr id="0" name=""/>
        <dsp:cNvSpPr/>
      </dsp:nvSpPr>
      <dsp:spPr>
        <a:xfrm>
          <a:off x="5515542" y="573785"/>
          <a:ext cx="2241239" cy="134474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a:t>Take your monthly quote (i.e. - $75/month) an invest in a saving account</a:t>
          </a:r>
        </a:p>
      </dsp:txBody>
      <dsp:txXfrm>
        <a:off x="5515542" y="573785"/>
        <a:ext cx="2241239" cy="1344743"/>
      </dsp:txXfrm>
    </dsp:sp>
    <dsp:sp modelId="{99CFBF3E-9E01-B644-8EA8-E446F597C8BA}">
      <dsp:nvSpPr>
        <dsp:cNvPr id="0" name=""/>
        <dsp:cNvSpPr/>
      </dsp:nvSpPr>
      <dsp:spPr>
        <a:xfrm>
          <a:off x="1122712" y="1916729"/>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6594"/>
        <a:ext cx="414311" cy="5154"/>
      </dsp:txXfrm>
    </dsp:sp>
    <dsp:sp modelId="{8004CFD6-2B88-7844-9E02-6EA4F736C5B4}">
      <dsp:nvSpPr>
        <dsp:cNvPr id="0" name=""/>
        <dsp:cNvSpPr/>
      </dsp:nvSpPr>
      <dsp:spPr>
        <a:xfrm>
          <a:off x="8272267" y="573785"/>
          <a:ext cx="2241239" cy="134474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dirty="0"/>
            <a:t>Purchase Pet Insurance (numerous companies)</a:t>
          </a:r>
        </a:p>
      </dsp:txBody>
      <dsp:txXfrm>
        <a:off x="8272267" y="573785"/>
        <a:ext cx="2241239" cy="1344743"/>
      </dsp:txXfrm>
    </dsp:sp>
    <dsp:sp modelId="{63157917-DC82-5444-8827-22EB9A37EF24}">
      <dsp:nvSpPr>
        <dsp:cNvPr id="0" name=""/>
        <dsp:cNvSpPr/>
      </dsp:nvSpPr>
      <dsp:spPr>
        <a:xfrm>
          <a:off x="2241532" y="3060666"/>
          <a:ext cx="484885" cy="91440"/>
        </a:xfrm>
        <a:custGeom>
          <a:avLst/>
          <a:gdLst/>
          <a:ahLst/>
          <a:cxnLst/>
          <a:rect l="0" t="0" r="0" b="0"/>
          <a:pathLst>
            <a:path>
              <a:moveTo>
                <a:pt x="0" y="45720"/>
              </a:moveTo>
              <a:lnTo>
                <a:pt x="484885" y="45720"/>
              </a:lnTo>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809"/>
        <a:ext cx="25774" cy="5154"/>
      </dsp:txXfrm>
    </dsp:sp>
    <dsp:sp modelId="{7E4CA020-6545-064A-9CA1-960E1592D916}">
      <dsp:nvSpPr>
        <dsp:cNvPr id="0" name=""/>
        <dsp:cNvSpPr/>
      </dsp:nvSpPr>
      <dsp:spPr>
        <a:xfrm>
          <a:off x="2092" y="2434014"/>
          <a:ext cx="2241239" cy="134474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t" anchorCtr="0">
          <a:noAutofit/>
        </a:bodyPr>
        <a:lstStyle/>
        <a:p>
          <a:pPr marL="0" lvl="0" indent="0" algn="l" defTabSz="800100">
            <a:lnSpc>
              <a:spcPct val="90000"/>
            </a:lnSpc>
            <a:spcBef>
              <a:spcPct val="0"/>
            </a:spcBef>
            <a:spcAft>
              <a:spcPct val="35000"/>
            </a:spcAft>
            <a:buNone/>
          </a:pPr>
          <a:r>
            <a:rPr lang="en-US" sz="1800" kern="1200"/>
            <a:t>Trupanion</a:t>
          </a:r>
        </a:p>
        <a:p>
          <a:pPr marL="114300" lvl="1" indent="-114300" algn="l" defTabSz="622300">
            <a:lnSpc>
              <a:spcPct val="90000"/>
            </a:lnSpc>
            <a:spcBef>
              <a:spcPct val="0"/>
            </a:spcBef>
            <a:spcAft>
              <a:spcPct val="15000"/>
            </a:spcAft>
            <a:buChar char="•"/>
          </a:pPr>
          <a:r>
            <a:rPr lang="en-US" sz="1400" kern="1200"/>
            <a:t>Info &amp; Link</a:t>
          </a:r>
        </a:p>
      </dsp:txBody>
      <dsp:txXfrm>
        <a:off x="2092" y="2434014"/>
        <a:ext cx="2241239" cy="1344743"/>
      </dsp:txXfrm>
    </dsp:sp>
    <dsp:sp modelId="{C5E2DCB0-E458-E542-AA78-064C89A1598F}">
      <dsp:nvSpPr>
        <dsp:cNvPr id="0" name=""/>
        <dsp:cNvSpPr/>
      </dsp:nvSpPr>
      <dsp:spPr>
        <a:xfrm>
          <a:off x="4998257" y="3060666"/>
          <a:ext cx="484885" cy="91440"/>
        </a:xfrm>
        <a:custGeom>
          <a:avLst/>
          <a:gdLst/>
          <a:ahLst/>
          <a:cxnLst/>
          <a:rect l="0" t="0" r="0" b="0"/>
          <a:pathLst>
            <a:path>
              <a:moveTo>
                <a:pt x="0" y="45720"/>
              </a:moveTo>
              <a:lnTo>
                <a:pt x="484885"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809"/>
        <a:ext cx="25774" cy="5154"/>
      </dsp:txXfrm>
    </dsp:sp>
    <dsp:sp modelId="{9BAC9219-8327-044D-808F-AB3F67FE618D}">
      <dsp:nvSpPr>
        <dsp:cNvPr id="0" name=""/>
        <dsp:cNvSpPr/>
      </dsp:nvSpPr>
      <dsp:spPr>
        <a:xfrm>
          <a:off x="2758817" y="2434014"/>
          <a:ext cx="2241239" cy="1344743"/>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t" anchorCtr="0">
          <a:noAutofit/>
        </a:bodyPr>
        <a:lstStyle/>
        <a:p>
          <a:pPr marL="0" lvl="0" indent="0" algn="l" defTabSz="800100">
            <a:lnSpc>
              <a:spcPct val="90000"/>
            </a:lnSpc>
            <a:spcBef>
              <a:spcPct val="0"/>
            </a:spcBef>
            <a:spcAft>
              <a:spcPct val="35000"/>
            </a:spcAft>
            <a:buNone/>
          </a:pPr>
          <a:r>
            <a:rPr lang="en-US" sz="1800" kern="1200"/>
            <a:t>Pet Watch</a:t>
          </a:r>
        </a:p>
        <a:p>
          <a:pPr marL="114300" lvl="1" indent="-114300" algn="l" defTabSz="622300">
            <a:lnSpc>
              <a:spcPct val="90000"/>
            </a:lnSpc>
            <a:spcBef>
              <a:spcPct val="0"/>
            </a:spcBef>
            <a:spcAft>
              <a:spcPct val="15000"/>
            </a:spcAft>
            <a:buChar char="•"/>
          </a:pPr>
          <a:r>
            <a:rPr lang="en-US" sz="1400" kern="1200"/>
            <a:t>Info &amp; Link</a:t>
          </a:r>
        </a:p>
      </dsp:txBody>
      <dsp:txXfrm>
        <a:off x="2758817" y="2434014"/>
        <a:ext cx="2241239" cy="1344743"/>
      </dsp:txXfrm>
    </dsp:sp>
    <dsp:sp modelId="{BE3F1D94-242C-8546-A9C2-C16DA1EC5F0F}">
      <dsp:nvSpPr>
        <dsp:cNvPr id="0" name=""/>
        <dsp:cNvSpPr/>
      </dsp:nvSpPr>
      <dsp:spPr>
        <a:xfrm>
          <a:off x="5515542" y="2434014"/>
          <a:ext cx="2241239" cy="134474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t" anchorCtr="0">
          <a:noAutofit/>
        </a:bodyPr>
        <a:lstStyle/>
        <a:p>
          <a:pPr marL="0" lvl="0" indent="0" algn="l" defTabSz="800100">
            <a:lnSpc>
              <a:spcPct val="90000"/>
            </a:lnSpc>
            <a:spcBef>
              <a:spcPct val="0"/>
            </a:spcBef>
            <a:spcAft>
              <a:spcPct val="35000"/>
            </a:spcAft>
            <a:buNone/>
          </a:pPr>
          <a:r>
            <a:rPr lang="en-US" sz="1800" kern="1200"/>
            <a:t>CAA</a:t>
          </a:r>
        </a:p>
        <a:p>
          <a:pPr marL="114300" lvl="1" indent="-114300" algn="l" defTabSz="622300">
            <a:lnSpc>
              <a:spcPct val="90000"/>
            </a:lnSpc>
            <a:spcBef>
              <a:spcPct val="0"/>
            </a:spcBef>
            <a:spcAft>
              <a:spcPct val="15000"/>
            </a:spcAft>
            <a:buChar char="•"/>
          </a:pPr>
          <a:r>
            <a:rPr lang="en-US" sz="1400" kern="1200"/>
            <a:t>Info &amp; Link</a:t>
          </a:r>
        </a:p>
      </dsp:txBody>
      <dsp:txXfrm>
        <a:off x="5515542" y="2434014"/>
        <a:ext cx="2241239" cy="1344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1877-28D4-4B40-A525-035DA29B91C2}">
      <dsp:nvSpPr>
        <dsp:cNvPr id="0" name=""/>
        <dsp:cNvSpPr/>
      </dsp:nvSpPr>
      <dsp:spPr>
        <a:xfrm>
          <a:off x="3286" y="38622"/>
          <a:ext cx="3203971"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Training Log</a:t>
          </a:r>
        </a:p>
      </dsp:txBody>
      <dsp:txXfrm>
        <a:off x="3286" y="38622"/>
        <a:ext cx="3203971" cy="489600"/>
      </dsp:txXfrm>
    </dsp:sp>
    <dsp:sp modelId="{2D85BA91-CCFC-B844-A061-D0E75473C490}">
      <dsp:nvSpPr>
        <dsp:cNvPr id="0" name=""/>
        <dsp:cNvSpPr/>
      </dsp:nvSpPr>
      <dsp:spPr>
        <a:xfrm>
          <a:off x="3286" y="528222"/>
          <a:ext cx="3203971" cy="378569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Obedience training Log</a:t>
          </a:r>
        </a:p>
        <a:p>
          <a:pPr marL="171450" lvl="1" indent="-171450" algn="l" defTabSz="755650">
            <a:lnSpc>
              <a:spcPct val="90000"/>
            </a:lnSpc>
            <a:spcBef>
              <a:spcPct val="0"/>
            </a:spcBef>
            <a:spcAft>
              <a:spcPct val="15000"/>
            </a:spcAft>
            <a:buChar char="•"/>
          </a:pPr>
          <a:r>
            <a:rPr lang="en-US" sz="1700" kern="1200" dirty="0"/>
            <a:t>Public Access training Log</a:t>
          </a:r>
        </a:p>
        <a:p>
          <a:pPr marL="171450" lvl="1" indent="-171450" algn="l" defTabSz="755650">
            <a:lnSpc>
              <a:spcPct val="90000"/>
            </a:lnSpc>
            <a:spcBef>
              <a:spcPct val="0"/>
            </a:spcBef>
            <a:spcAft>
              <a:spcPct val="15000"/>
            </a:spcAft>
            <a:buChar char="•"/>
          </a:pPr>
          <a:r>
            <a:rPr lang="en-US" sz="1700" kern="1200" dirty="0"/>
            <a:t>Mileage</a:t>
          </a:r>
        </a:p>
      </dsp:txBody>
      <dsp:txXfrm>
        <a:off x="3286" y="528222"/>
        <a:ext cx="3203971" cy="3785698"/>
      </dsp:txXfrm>
    </dsp:sp>
    <dsp:sp modelId="{F18177FE-507F-1B4C-9BEE-6F52105A7B51}">
      <dsp:nvSpPr>
        <dsp:cNvPr id="0" name=""/>
        <dsp:cNvSpPr/>
      </dsp:nvSpPr>
      <dsp:spPr>
        <a:xfrm>
          <a:off x="3655814" y="38622"/>
          <a:ext cx="3203971"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Expense Log</a:t>
          </a:r>
        </a:p>
      </dsp:txBody>
      <dsp:txXfrm>
        <a:off x="3655814" y="38622"/>
        <a:ext cx="3203971" cy="489600"/>
      </dsp:txXfrm>
    </dsp:sp>
    <dsp:sp modelId="{B9C4B68D-A56C-2149-890B-88FA56407181}">
      <dsp:nvSpPr>
        <dsp:cNvPr id="0" name=""/>
        <dsp:cNvSpPr/>
      </dsp:nvSpPr>
      <dsp:spPr>
        <a:xfrm>
          <a:off x="3655814" y="528222"/>
          <a:ext cx="3203971" cy="378569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Tracking Service Dog expenses</a:t>
          </a:r>
        </a:p>
        <a:p>
          <a:pPr marL="171450" lvl="1" indent="-171450" algn="l" defTabSz="755650">
            <a:lnSpc>
              <a:spcPct val="90000"/>
            </a:lnSpc>
            <a:spcBef>
              <a:spcPct val="0"/>
            </a:spcBef>
            <a:spcAft>
              <a:spcPct val="15000"/>
            </a:spcAft>
            <a:buChar char="•"/>
          </a:pPr>
          <a:r>
            <a:rPr lang="en-US" sz="1700" kern="1200"/>
            <a:t>Receipts</a:t>
          </a:r>
        </a:p>
        <a:p>
          <a:pPr marL="171450" lvl="1" indent="-171450" algn="l" defTabSz="755650">
            <a:lnSpc>
              <a:spcPct val="90000"/>
            </a:lnSpc>
            <a:spcBef>
              <a:spcPct val="0"/>
            </a:spcBef>
            <a:spcAft>
              <a:spcPct val="15000"/>
            </a:spcAft>
            <a:buChar char="•"/>
          </a:pPr>
          <a:r>
            <a:rPr lang="en-US" sz="1700" kern="1200"/>
            <a:t>Mileage</a:t>
          </a:r>
        </a:p>
      </dsp:txBody>
      <dsp:txXfrm>
        <a:off x="3655814" y="528222"/>
        <a:ext cx="3203971" cy="3785698"/>
      </dsp:txXfrm>
    </dsp:sp>
    <dsp:sp modelId="{458C832E-A9CC-D042-AF55-13A31C422FDA}">
      <dsp:nvSpPr>
        <dsp:cNvPr id="0" name=""/>
        <dsp:cNvSpPr/>
      </dsp:nvSpPr>
      <dsp:spPr>
        <a:xfrm>
          <a:off x="7308342" y="38622"/>
          <a:ext cx="3203971"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Businesses &amp; Services</a:t>
          </a:r>
        </a:p>
      </dsp:txBody>
      <dsp:txXfrm>
        <a:off x="7308342" y="38622"/>
        <a:ext cx="3203971" cy="489600"/>
      </dsp:txXfrm>
    </dsp:sp>
    <dsp:sp modelId="{7D6C3550-8E6C-F444-BF4F-4928A5909378}">
      <dsp:nvSpPr>
        <dsp:cNvPr id="0" name=""/>
        <dsp:cNvSpPr/>
      </dsp:nvSpPr>
      <dsp:spPr>
        <a:xfrm>
          <a:off x="7308342" y="528222"/>
          <a:ext cx="3203971" cy="378569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KONG</a:t>
          </a:r>
        </a:p>
        <a:p>
          <a:pPr marL="171450" lvl="1" indent="-171450" algn="l" defTabSz="755650">
            <a:lnSpc>
              <a:spcPct val="90000"/>
            </a:lnSpc>
            <a:spcBef>
              <a:spcPct val="0"/>
            </a:spcBef>
            <a:spcAft>
              <a:spcPct val="15000"/>
            </a:spcAft>
            <a:buChar char="•"/>
          </a:pPr>
          <a:r>
            <a:rPr lang="en-US" sz="1700" kern="1200"/>
            <a:t>Benebone</a:t>
          </a:r>
        </a:p>
        <a:p>
          <a:pPr marL="171450" lvl="1" indent="-171450" algn="l" defTabSz="755650">
            <a:lnSpc>
              <a:spcPct val="90000"/>
            </a:lnSpc>
            <a:spcBef>
              <a:spcPct val="0"/>
            </a:spcBef>
            <a:spcAft>
              <a:spcPct val="15000"/>
            </a:spcAft>
            <a:buChar char="•"/>
          </a:pPr>
          <a:r>
            <a:rPr lang="en-US" sz="1700" kern="1200"/>
            <a:t>RuffLand Kennels</a:t>
          </a:r>
        </a:p>
        <a:p>
          <a:pPr marL="171450" lvl="1" indent="-171450" algn="l" defTabSz="755650">
            <a:lnSpc>
              <a:spcPct val="90000"/>
            </a:lnSpc>
            <a:spcBef>
              <a:spcPct val="0"/>
            </a:spcBef>
            <a:spcAft>
              <a:spcPct val="15000"/>
            </a:spcAft>
            <a:buChar char="•"/>
          </a:pPr>
          <a:r>
            <a:rPr lang="en-US" sz="1700" kern="1200"/>
            <a:t>Inukshuk</a:t>
          </a:r>
        </a:p>
        <a:p>
          <a:pPr marL="171450" lvl="1" indent="-171450" algn="l" defTabSz="755650">
            <a:lnSpc>
              <a:spcPct val="90000"/>
            </a:lnSpc>
            <a:spcBef>
              <a:spcPct val="0"/>
            </a:spcBef>
            <a:spcAft>
              <a:spcPct val="15000"/>
            </a:spcAft>
            <a:buChar char="•"/>
          </a:pPr>
          <a:r>
            <a:rPr lang="en-US" sz="1700" kern="1200"/>
            <a:t>Chuckit</a:t>
          </a:r>
        </a:p>
        <a:p>
          <a:pPr marL="171450" lvl="1" indent="-171450" algn="l" defTabSz="755650">
            <a:lnSpc>
              <a:spcPct val="90000"/>
            </a:lnSpc>
            <a:spcBef>
              <a:spcPct val="0"/>
            </a:spcBef>
            <a:spcAft>
              <a:spcPct val="15000"/>
            </a:spcAft>
            <a:buChar char="•"/>
          </a:pPr>
          <a:r>
            <a:rPr lang="en-US" sz="1700" kern="1200"/>
            <a:t>RC Pets</a:t>
          </a:r>
        </a:p>
        <a:p>
          <a:pPr marL="171450" lvl="1" indent="-171450" algn="l" defTabSz="755650">
            <a:lnSpc>
              <a:spcPct val="90000"/>
            </a:lnSpc>
            <a:spcBef>
              <a:spcPct val="0"/>
            </a:spcBef>
            <a:spcAft>
              <a:spcPct val="15000"/>
            </a:spcAft>
            <a:buChar char="•"/>
          </a:pPr>
          <a:r>
            <a:rPr lang="en-US" sz="1700" kern="1200"/>
            <a:t>Mendota</a:t>
          </a:r>
        </a:p>
        <a:p>
          <a:pPr marL="171450" lvl="1" indent="-171450" algn="l" defTabSz="755650">
            <a:lnSpc>
              <a:spcPct val="90000"/>
            </a:lnSpc>
            <a:spcBef>
              <a:spcPct val="0"/>
            </a:spcBef>
            <a:spcAft>
              <a:spcPct val="15000"/>
            </a:spcAft>
            <a:buChar char="•"/>
          </a:pPr>
          <a:r>
            <a:rPr lang="en-US" sz="1700" kern="1200"/>
            <a:t>Benny Bully</a:t>
          </a:r>
        </a:p>
        <a:p>
          <a:pPr marL="171450" lvl="1" indent="-171450" algn="l" defTabSz="755650">
            <a:lnSpc>
              <a:spcPct val="90000"/>
            </a:lnSpc>
            <a:spcBef>
              <a:spcPct val="0"/>
            </a:spcBef>
            <a:spcAft>
              <a:spcPct val="15000"/>
            </a:spcAft>
            <a:buChar char="•"/>
          </a:pPr>
          <a:r>
            <a:rPr lang="en-US" sz="1700" kern="1200"/>
            <a:t>Hurtta</a:t>
          </a:r>
        </a:p>
        <a:p>
          <a:pPr marL="171450" lvl="1" indent="-171450" algn="l" defTabSz="755650">
            <a:lnSpc>
              <a:spcPct val="90000"/>
            </a:lnSpc>
            <a:spcBef>
              <a:spcPct val="0"/>
            </a:spcBef>
            <a:spcAft>
              <a:spcPct val="15000"/>
            </a:spcAft>
            <a:buChar char="•"/>
          </a:pPr>
          <a:r>
            <a:rPr lang="en-US" sz="1700" kern="1200"/>
            <a:t>Ware Pet</a:t>
          </a:r>
        </a:p>
        <a:p>
          <a:pPr marL="171450" lvl="1" indent="-171450" algn="l" defTabSz="755650">
            <a:lnSpc>
              <a:spcPct val="90000"/>
            </a:lnSpc>
            <a:spcBef>
              <a:spcPct val="0"/>
            </a:spcBef>
            <a:spcAft>
              <a:spcPct val="15000"/>
            </a:spcAft>
            <a:buChar char="•"/>
          </a:pPr>
          <a:r>
            <a:rPr lang="en-US" sz="1700" kern="1200"/>
            <a:t>Chewmasters</a:t>
          </a:r>
        </a:p>
        <a:p>
          <a:pPr marL="171450" lvl="1" indent="-171450" algn="l" defTabSz="755650">
            <a:lnSpc>
              <a:spcPct val="90000"/>
            </a:lnSpc>
            <a:spcBef>
              <a:spcPct val="0"/>
            </a:spcBef>
            <a:spcAft>
              <a:spcPct val="15000"/>
            </a:spcAft>
            <a:buChar char="•"/>
          </a:pPr>
          <a:r>
            <a:rPr lang="en-US" sz="1700" kern="1200"/>
            <a:t>Dog Delights</a:t>
          </a:r>
        </a:p>
        <a:p>
          <a:pPr marL="171450" lvl="1" indent="-171450" algn="l" defTabSz="755650">
            <a:lnSpc>
              <a:spcPct val="90000"/>
            </a:lnSpc>
            <a:spcBef>
              <a:spcPct val="0"/>
            </a:spcBef>
            <a:spcAft>
              <a:spcPct val="15000"/>
            </a:spcAft>
            <a:buChar char="•"/>
          </a:pPr>
          <a:r>
            <a:rPr lang="en-US" sz="1700" kern="1200"/>
            <a:t>Ruffwear</a:t>
          </a:r>
        </a:p>
      </dsp:txBody>
      <dsp:txXfrm>
        <a:off x="7308342" y="528222"/>
        <a:ext cx="3203971" cy="3785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44228-0C06-E141-8D5D-3566386015D0}">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3834E-AF62-E748-959C-193266EA7275}">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dirty="0"/>
            <a:t>Food</a:t>
          </a:r>
        </a:p>
      </dsp:txBody>
      <dsp:txXfrm>
        <a:off x="0" y="2703"/>
        <a:ext cx="6900512" cy="921789"/>
      </dsp:txXfrm>
    </dsp:sp>
    <dsp:sp modelId="{A7C67DCF-ABC0-804D-A973-0C1CA282092C}">
      <dsp:nvSpPr>
        <dsp:cNvPr id="0" name=""/>
        <dsp:cNvSpPr/>
      </dsp:nvSpPr>
      <dsp:spPr>
        <a:xfrm>
          <a:off x="0" y="924492"/>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1DEFC-9658-EA46-9015-BA3ED922F9DE}">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dirty="0"/>
            <a:t>Training Treats</a:t>
          </a:r>
        </a:p>
      </dsp:txBody>
      <dsp:txXfrm>
        <a:off x="0" y="924492"/>
        <a:ext cx="6900512" cy="921789"/>
      </dsp:txXfrm>
    </dsp:sp>
    <dsp:sp modelId="{D25C176C-0804-6E41-8685-735E1D7167C5}">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EBB6D1-9EB4-2F43-B44C-874A063EE5DC}">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dirty="0"/>
            <a:t>Clothing &amp; Boots</a:t>
          </a:r>
        </a:p>
      </dsp:txBody>
      <dsp:txXfrm>
        <a:off x="0" y="1846281"/>
        <a:ext cx="6900512" cy="921789"/>
      </dsp:txXfrm>
    </dsp:sp>
    <dsp:sp modelId="{8133E8D0-8055-D747-9039-89BC2FCB6943}">
      <dsp:nvSpPr>
        <dsp:cNvPr id="0" name=""/>
        <dsp:cNvSpPr/>
      </dsp:nvSpPr>
      <dsp:spPr>
        <a:xfrm>
          <a:off x="0" y="2768070"/>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E10F2A-AC53-4D4C-9E0D-BA55292D3CE1}">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dirty="0"/>
            <a:t>Leash &amp; collars</a:t>
          </a:r>
        </a:p>
      </dsp:txBody>
      <dsp:txXfrm>
        <a:off x="0" y="2768070"/>
        <a:ext cx="6900512" cy="921789"/>
      </dsp:txXfrm>
    </dsp:sp>
    <dsp:sp modelId="{6EDEE68A-6968-2C4A-98EE-00B3240A793D}">
      <dsp:nvSpPr>
        <dsp:cNvPr id="0" name=""/>
        <dsp:cNvSpPr/>
      </dsp:nvSpPr>
      <dsp:spPr>
        <a:xfrm>
          <a:off x="0" y="3689859"/>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E9811-969C-CD4C-BA82-AFC35DF66102}">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dirty="0"/>
            <a:t>Crates &amp; Kennels</a:t>
          </a:r>
        </a:p>
      </dsp:txBody>
      <dsp:txXfrm>
        <a:off x="0" y="3689859"/>
        <a:ext cx="6900512" cy="921789"/>
      </dsp:txXfrm>
    </dsp:sp>
    <dsp:sp modelId="{D1424431-6D84-EE45-8D1A-6500AEA32BAC}">
      <dsp:nvSpPr>
        <dsp:cNvPr id="0" name=""/>
        <dsp:cNvSpPr/>
      </dsp:nvSpPr>
      <dsp:spPr>
        <a:xfrm>
          <a:off x="0" y="461164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6EF8A-6DB4-3744-A1C4-FD6BC1375B1B}">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dirty="0"/>
            <a:t>Sponsors &amp; Specials</a:t>
          </a:r>
        </a:p>
      </dsp:txBody>
      <dsp:txXfrm>
        <a:off x="0" y="4611648"/>
        <a:ext cx="6900512" cy="9217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ED904-64D5-B74D-9DEC-CDBE3ADD7A5D}">
      <dsp:nvSpPr>
        <dsp:cNvPr id="0" name=""/>
        <dsp:cNvSpPr/>
      </dsp:nvSpPr>
      <dsp:spPr>
        <a:xfrm>
          <a:off x="2395164" y="2828"/>
          <a:ext cx="2370688" cy="118534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Raw</a:t>
          </a:r>
        </a:p>
      </dsp:txBody>
      <dsp:txXfrm>
        <a:off x="2429882" y="37546"/>
        <a:ext cx="2301252" cy="1115908"/>
      </dsp:txXfrm>
    </dsp:sp>
    <dsp:sp modelId="{90DA6285-3868-DC4D-80FD-DB042FB430B2}">
      <dsp:nvSpPr>
        <dsp:cNvPr id="0" name=""/>
        <dsp:cNvSpPr/>
      </dsp:nvSpPr>
      <dsp:spPr>
        <a:xfrm>
          <a:off x="2632233" y="1188172"/>
          <a:ext cx="237068" cy="889008"/>
        </a:xfrm>
        <a:custGeom>
          <a:avLst/>
          <a:gdLst/>
          <a:ahLst/>
          <a:cxnLst/>
          <a:rect l="0" t="0" r="0" b="0"/>
          <a:pathLst>
            <a:path>
              <a:moveTo>
                <a:pt x="0" y="0"/>
              </a:moveTo>
              <a:lnTo>
                <a:pt x="0" y="889008"/>
              </a:lnTo>
              <a:lnTo>
                <a:pt x="237068" y="889008"/>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586900-6FE5-8947-A56D-504F30E3E50E}">
      <dsp:nvSpPr>
        <dsp:cNvPr id="0" name=""/>
        <dsp:cNvSpPr/>
      </dsp:nvSpPr>
      <dsp:spPr>
        <a:xfrm>
          <a:off x="2869302" y="1484508"/>
          <a:ext cx="1896550" cy="1185344"/>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Company &amp; Link</a:t>
          </a:r>
        </a:p>
      </dsp:txBody>
      <dsp:txXfrm>
        <a:off x="2904020" y="1519226"/>
        <a:ext cx="1827114" cy="1115908"/>
      </dsp:txXfrm>
    </dsp:sp>
    <dsp:sp modelId="{72006485-9932-5D46-9F07-7A24A4E84F7C}">
      <dsp:nvSpPr>
        <dsp:cNvPr id="0" name=""/>
        <dsp:cNvSpPr/>
      </dsp:nvSpPr>
      <dsp:spPr>
        <a:xfrm>
          <a:off x="2632233" y="1188172"/>
          <a:ext cx="237068" cy="2370688"/>
        </a:xfrm>
        <a:custGeom>
          <a:avLst/>
          <a:gdLst/>
          <a:ahLst/>
          <a:cxnLst/>
          <a:rect l="0" t="0" r="0" b="0"/>
          <a:pathLst>
            <a:path>
              <a:moveTo>
                <a:pt x="0" y="0"/>
              </a:moveTo>
              <a:lnTo>
                <a:pt x="0" y="2370688"/>
              </a:lnTo>
              <a:lnTo>
                <a:pt x="237068" y="2370688"/>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4FDA1E-5B9B-0740-ACD7-7A00EB07EE51}">
      <dsp:nvSpPr>
        <dsp:cNvPr id="0" name=""/>
        <dsp:cNvSpPr/>
      </dsp:nvSpPr>
      <dsp:spPr>
        <a:xfrm>
          <a:off x="2869302" y="2966188"/>
          <a:ext cx="1896550" cy="1185344"/>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Company &amp; Link</a:t>
          </a:r>
        </a:p>
      </dsp:txBody>
      <dsp:txXfrm>
        <a:off x="2904020" y="3000906"/>
        <a:ext cx="1827114" cy="11159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C5E46-B26E-CF4F-AD9E-E98372C503C6}">
      <dsp:nvSpPr>
        <dsp:cNvPr id="0" name=""/>
        <dsp:cNvSpPr/>
      </dsp:nvSpPr>
      <dsp:spPr>
        <a:xfrm>
          <a:off x="0" y="0"/>
          <a:ext cx="3176608" cy="127064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marL="0" lvl="0" indent="0" algn="ctr" defTabSz="2400300">
            <a:lnSpc>
              <a:spcPct val="90000"/>
            </a:lnSpc>
            <a:spcBef>
              <a:spcPct val="0"/>
            </a:spcBef>
            <a:spcAft>
              <a:spcPct val="35000"/>
            </a:spcAft>
            <a:buNone/>
          </a:pPr>
          <a:r>
            <a:rPr lang="en-US" sz="5400" kern="1200" dirty="0"/>
            <a:t>Dog Food</a:t>
          </a:r>
        </a:p>
      </dsp:txBody>
      <dsp:txXfrm>
        <a:off x="0" y="0"/>
        <a:ext cx="3176608" cy="1270643"/>
      </dsp:txXfrm>
    </dsp:sp>
    <dsp:sp modelId="{10BC5417-0428-334A-B771-09C9CC7A1FAE}">
      <dsp:nvSpPr>
        <dsp:cNvPr id="0" name=""/>
        <dsp:cNvSpPr/>
      </dsp:nvSpPr>
      <dsp:spPr>
        <a:xfrm>
          <a:off x="0" y="1280341"/>
          <a:ext cx="3176608" cy="2020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dirty="0"/>
            <a:t>Raw</a:t>
          </a:r>
        </a:p>
        <a:p>
          <a:pPr marL="285750" lvl="1" indent="-285750" algn="l" defTabSz="1778000">
            <a:lnSpc>
              <a:spcPct val="90000"/>
            </a:lnSpc>
            <a:spcBef>
              <a:spcPct val="0"/>
            </a:spcBef>
            <a:spcAft>
              <a:spcPct val="15000"/>
            </a:spcAft>
            <a:buChar char="•"/>
          </a:pPr>
          <a:r>
            <a:rPr lang="en-US" sz="4000" kern="1200" dirty="0"/>
            <a:t>Kibble</a:t>
          </a:r>
        </a:p>
      </dsp:txBody>
      <dsp:txXfrm>
        <a:off x="0" y="1280341"/>
        <a:ext cx="3176608" cy="20203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8357A-8A09-594E-A573-CE14643E156C}">
      <dsp:nvSpPr>
        <dsp:cNvPr id="0" name=""/>
        <dsp:cNvSpPr/>
      </dsp:nvSpPr>
      <dsp:spPr>
        <a:xfrm>
          <a:off x="3467" y="23311"/>
          <a:ext cx="3381247" cy="9216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a:t>Settings</a:t>
          </a:r>
        </a:p>
      </dsp:txBody>
      <dsp:txXfrm>
        <a:off x="3467" y="23311"/>
        <a:ext cx="3381247" cy="921600"/>
      </dsp:txXfrm>
    </dsp:sp>
    <dsp:sp modelId="{CB7C4404-95D1-DD41-A034-2A320D2CD0C3}">
      <dsp:nvSpPr>
        <dsp:cNvPr id="0" name=""/>
        <dsp:cNvSpPr/>
      </dsp:nvSpPr>
      <dsp:spPr>
        <a:xfrm>
          <a:off x="3467" y="944911"/>
          <a:ext cx="3381247" cy="342576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a:t>Log In</a:t>
          </a:r>
        </a:p>
        <a:p>
          <a:pPr marL="285750" lvl="1" indent="-285750" algn="l" defTabSz="1422400">
            <a:lnSpc>
              <a:spcPct val="90000"/>
            </a:lnSpc>
            <a:spcBef>
              <a:spcPct val="0"/>
            </a:spcBef>
            <a:spcAft>
              <a:spcPct val="15000"/>
            </a:spcAft>
            <a:buChar char="•"/>
          </a:pPr>
          <a:r>
            <a:rPr lang="en-US" sz="3200" kern="1200"/>
            <a:t>Alerts</a:t>
          </a:r>
        </a:p>
        <a:p>
          <a:pPr marL="285750" lvl="1" indent="-285750" algn="l" defTabSz="1422400">
            <a:lnSpc>
              <a:spcPct val="90000"/>
            </a:lnSpc>
            <a:spcBef>
              <a:spcPct val="0"/>
            </a:spcBef>
            <a:spcAft>
              <a:spcPct val="15000"/>
            </a:spcAft>
            <a:buChar char="•"/>
          </a:pPr>
          <a:r>
            <a:rPr lang="en-US" sz="3200" kern="1200"/>
            <a:t>Reminders</a:t>
          </a:r>
        </a:p>
        <a:p>
          <a:pPr marL="285750" lvl="1" indent="-285750" algn="l" defTabSz="1422400">
            <a:lnSpc>
              <a:spcPct val="90000"/>
            </a:lnSpc>
            <a:spcBef>
              <a:spcPct val="0"/>
            </a:spcBef>
            <a:spcAft>
              <a:spcPct val="15000"/>
            </a:spcAft>
            <a:buChar char="•"/>
          </a:pPr>
          <a:r>
            <a:rPr lang="en-US" sz="3200" kern="1200" dirty="0"/>
            <a:t>Change Password</a:t>
          </a:r>
        </a:p>
        <a:p>
          <a:pPr marL="285750" lvl="1" indent="-285750" algn="l" defTabSz="1422400">
            <a:lnSpc>
              <a:spcPct val="90000"/>
            </a:lnSpc>
            <a:spcBef>
              <a:spcPct val="0"/>
            </a:spcBef>
            <a:spcAft>
              <a:spcPct val="15000"/>
            </a:spcAft>
            <a:buChar char="•"/>
          </a:pPr>
          <a:r>
            <a:rPr lang="en-US" sz="3200" kern="1200" dirty="0"/>
            <a:t>User Profile</a:t>
          </a:r>
        </a:p>
      </dsp:txBody>
      <dsp:txXfrm>
        <a:off x="3467" y="944911"/>
        <a:ext cx="3381247" cy="3425760"/>
      </dsp:txXfrm>
    </dsp:sp>
    <dsp:sp modelId="{44290C3B-59B8-8648-A4F5-94C9956DB97F}">
      <dsp:nvSpPr>
        <dsp:cNvPr id="0" name=""/>
        <dsp:cNvSpPr/>
      </dsp:nvSpPr>
      <dsp:spPr>
        <a:xfrm>
          <a:off x="3858090" y="23311"/>
          <a:ext cx="3381247" cy="9216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a:t>Expansion</a:t>
          </a:r>
        </a:p>
      </dsp:txBody>
      <dsp:txXfrm>
        <a:off x="3858090" y="23311"/>
        <a:ext cx="3381247" cy="921600"/>
      </dsp:txXfrm>
    </dsp:sp>
    <dsp:sp modelId="{5E7770C1-E681-7D46-9CB1-573AA7F3C89D}">
      <dsp:nvSpPr>
        <dsp:cNvPr id="0" name=""/>
        <dsp:cNvSpPr/>
      </dsp:nvSpPr>
      <dsp:spPr>
        <a:xfrm>
          <a:off x="3858090" y="944911"/>
          <a:ext cx="3381247" cy="342576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Vet Clinic Info?</a:t>
          </a:r>
        </a:p>
        <a:p>
          <a:pPr marL="285750" lvl="1" indent="-285750" algn="l" defTabSz="1422400">
            <a:lnSpc>
              <a:spcPct val="90000"/>
            </a:lnSpc>
            <a:spcBef>
              <a:spcPct val="0"/>
            </a:spcBef>
            <a:spcAft>
              <a:spcPct val="15000"/>
            </a:spcAft>
            <a:buChar char="•"/>
          </a:pPr>
          <a:r>
            <a:rPr lang="en-US" sz="3200" kern="1200" dirty="0"/>
            <a:t>Emergency Contacts?</a:t>
          </a:r>
        </a:p>
      </dsp:txBody>
      <dsp:txXfrm>
        <a:off x="3858090" y="944911"/>
        <a:ext cx="3381247" cy="3425760"/>
      </dsp:txXfrm>
    </dsp:sp>
    <dsp:sp modelId="{553AD9BB-2FCA-BA40-B1CF-2015780629C8}">
      <dsp:nvSpPr>
        <dsp:cNvPr id="0" name=""/>
        <dsp:cNvSpPr/>
      </dsp:nvSpPr>
      <dsp:spPr>
        <a:xfrm>
          <a:off x="7712713" y="23311"/>
          <a:ext cx="3381247" cy="9216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a:t>Expansion</a:t>
          </a:r>
        </a:p>
      </dsp:txBody>
      <dsp:txXfrm>
        <a:off x="7712713" y="23311"/>
        <a:ext cx="3381247" cy="921600"/>
      </dsp:txXfrm>
    </dsp:sp>
    <dsp:sp modelId="{BD0D824B-D481-E64B-9959-9EE20998DEF0}">
      <dsp:nvSpPr>
        <dsp:cNvPr id="0" name=""/>
        <dsp:cNvSpPr/>
      </dsp:nvSpPr>
      <dsp:spPr>
        <a:xfrm>
          <a:off x="7712713" y="944911"/>
          <a:ext cx="3381247" cy="342576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Trainer Portal?</a:t>
          </a:r>
        </a:p>
      </dsp:txBody>
      <dsp:txXfrm>
        <a:off x="7712713" y="944911"/>
        <a:ext cx="3381247" cy="34257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25436-4E7F-0C4D-9B4A-2C0882B3BC59}">
      <dsp:nvSpPr>
        <dsp:cNvPr id="0" name=""/>
        <dsp:cNvSpPr/>
      </dsp:nvSpPr>
      <dsp:spPr>
        <a:xfrm>
          <a:off x="0" y="2284700"/>
          <a:ext cx="6586489" cy="1499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App Sponsor/Advertisement funds to support;</a:t>
          </a:r>
        </a:p>
      </dsp:txBody>
      <dsp:txXfrm>
        <a:off x="0" y="2284700"/>
        <a:ext cx="6586489" cy="809466"/>
      </dsp:txXfrm>
    </dsp:sp>
    <dsp:sp modelId="{DD468C67-A7D9-4542-8E93-2513E1203E97}">
      <dsp:nvSpPr>
        <dsp:cNvPr id="0" name=""/>
        <dsp:cNvSpPr/>
      </dsp:nvSpPr>
      <dsp:spPr>
        <a:xfrm>
          <a:off x="3216" y="3064186"/>
          <a:ext cx="2193352" cy="689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App maintenance</a:t>
          </a:r>
        </a:p>
      </dsp:txBody>
      <dsp:txXfrm>
        <a:off x="3216" y="3064186"/>
        <a:ext cx="2193352" cy="689545"/>
      </dsp:txXfrm>
    </dsp:sp>
    <dsp:sp modelId="{1C16199F-A0FE-624B-AB76-882780E2C767}">
      <dsp:nvSpPr>
        <dsp:cNvPr id="0" name=""/>
        <dsp:cNvSpPr/>
      </dsp:nvSpPr>
      <dsp:spPr>
        <a:xfrm>
          <a:off x="2196568" y="3064186"/>
          <a:ext cx="2193352" cy="689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Security</a:t>
          </a:r>
        </a:p>
      </dsp:txBody>
      <dsp:txXfrm>
        <a:off x="2196568" y="3064186"/>
        <a:ext cx="2193352" cy="689545"/>
      </dsp:txXfrm>
    </dsp:sp>
    <dsp:sp modelId="{78C718B3-7ED9-A44B-BDFB-6DE486D6D71A}">
      <dsp:nvSpPr>
        <dsp:cNvPr id="0" name=""/>
        <dsp:cNvSpPr/>
      </dsp:nvSpPr>
      <dsp:spPr>
        <a:xfrm>
          <a:off x="4389920" y="3064186"/>
          <a:ext cx="2193352" cy="689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Updates</a:t>
          </a:r>
        </a:p>
      </dsp:txBody>
      <dsp:txXfrm>
        <a:off x="4389920" y="3064186"/>
        <a:ext cx="2193352" cy="689545"/>
      </dsp:txXfrm>
    </dsp:sp>
    <dsp:sp modelId="{DB068C3B-E6C8-6541-ACC1-63D0DEEEAE60}">
      <dsp:nvSpPr>
        <dsp:cNvPr id="0" name=""/>
        <dsp:cNvSpPr/>
      </dsp:nvSpPr>
      <dsp:spPr>
        <a:xfrm rot="10800000">
          <a:off x="0" y="1706"/>
          <a:ext cx="6586489" cy="230547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Would pet stores, dog toy/crate developers, &amp; Pet Insurance companies be interested in sponsoring or paying for advertising space on this app?</a:t>
          </a:r>
        </a:p>
      </dsp:txBody>
      <dsp:txXfrm rot="10800000">
        <a:off x="0" y="1706"/>
        <a:ext cx="6586489" cy="149803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E24125-FBE6-004D-A6B3-603F05952B1C}"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D093C-E372-CD44-848F-FB513EAD221F}" type="slidenum">
              <a:rPr lang="en-US" smtClean="0"/>
              <a:t>‹#›</a:t>
            </a:fld>
            <a:endParaRPr lang="en-US"/>
          </a:p>
        </p:txBody>
      </p:sp>
    </p:spTree>
    <p:extLst>
      <p:ext uri="{BB962C8B-B14F-4D97-AF65-F5344CB8AC3E}">
        <p14:creationId xmlns:p14="http://schemas.microsoft.com/office/powerpoint/2010/main" val="603578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any member of the student body is not aware what a ‘Service Dog’ is.  A brief explanation.</a:t>
            </a:r>
          </a:p>
        </p:txBody>
      </p:sp>
      <p:sp>
        <p:nvSpPr>
          <p:cNvPr id="4" name="Slide Number Placeholder 3"/>
          <p:cNvSpPr>
            <a:spLocks noGrp="1"/>
          </p:cNvSpPr>
          <p:nvPr>
            <p:ph type="sldNum" sz="quarter" idx="5"/>
          </p:nvPr>
        </p:nvSpPr>
        <p:spPr/>
        <p:txBody>
          <a:bodyPr/>
          <a:lstStyle/>
          <a:p>
            <a:fld id="{E55D093C-E372-CD44-848F-FB513EAD221F}" type="slidenum">
              <a:rPr lang="en-US" smtClean="0"/>
              <a:t>2</a:t>
            </a:fld>
            <a:endParaRPr lang="en-US"/>
          </a:p>
        </p:txBody>
      </p:sp>
    </p:spTree>
    <p:extLst>
      <p:ext uri="{BB962C8B-B14F-4D97-AF65-F5344CB8AC3E}">
        <p14:creationId xmlns:p14="http://schemas.microsoft.com/office/powerpoint/2010/main" val="870597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093C-E372-CD44-848F-FB513EAD221F}" type="slidenum">
              <a:rPr lang="en-US" smtClean="0"/>
              <a:t>12</a:t>
            </a:fld>
            <a:endParaRPr lang="en-US"/>
          </a:p>
        </p:txBody>
      </p:sp>
    </p:spTree>
    <p:extLst>
      <p:ext uri="{BB962C8B-B14F-4D97-AF65-F5344CB8AC3E}">
        <p14:creationId xmlns:p14="http://schemas.microsoft.com/office/powerpoint/2010/main" val="919253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that if an app user selects the ‘Food’ category, they will be given the option of Raw food or Dog kibble.  If the user chooses – Raw, they will then see a list of company names and email or company links.</a:t>
            </a:r>
          </a:p>
        </p:txBody>
      </p:sp>
      <p:sp>
        <p:nvSpPr>
          <p:cNvPr id="4" name="Slide Number Placeholder 3"/>
          <p:cNvSpPr>
            <a:spLocks noGrp="1"/>
          </p:cNvSpPr>
          <p:nvPr>
            <p:ph type="sldNum" sz="quarter" idx="5"/>
          </p:nvPr>
        </p:nvSpPr>
        <p:spPr/>
        <p:txBody>
          <a:bodyPr/>
          <a:lstStyle/>
          <a:p>
            <a:fld id="{E55D093C-E372-CD44-848F-FB513EAD221F}" type="slidenum">
              <a:rPr lang="en-US" smtClean="0"/>
              <a:t>13</a:t>
            </a:fld>
            <a:endParaRPr lang="en-US"/>
          </a:p>
        </p:txBody>
      </p:sp>
    </p:spTree>
    <p:extLst>
      <p:ext uri="{BB962C8B-B14F-4D97-AF65-F5344CB8AC3E}">
        <p14:creationId xmlns:p14="http://schemas.microsoft.com/office/powerpoint/2010/main" val="117201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this app could be developed with the availability of expansion slots for future growth.</a:t>
            </a:r>
          </a:p>
        </p:txBody>
      </p:sp>
      <p:sp>
        <p:nvSpPr>
          <p:cNvPr id="4" name="Slide Number Placeholder 3"/>
          <p:cNvSpPr>
            <a:spLocks noGrp="1"/>
          </p:cNvSpPr>
          <p:nvPr>
            <p:ph type="sldNum" sz="quarter" idx="5"/>
          </p:nvPr>
        </p:nvSpPr>
        <p:spPr/>
        <p:txBody>
          <a:bodyPr/>
          <a:lstStyle/>
          <a:p>
            <a:fld id="{E55D093C-E372-CD44-848F-FB513EAD221F}" type="slidenum">
              <a:rPr lang="en-US" smtClean="0"/>
              <a:t>15</a:t>
            </a:fld>
            <a:endParaRPr lang="en-US"/>
          </a:p>
        </p:txBody>
      </p:sp>
    </p:spTree>
    <p:extLst>
      <p:ext uri="{BB962C8B-B14F-4D97-AF65-F5344CB8AC3E}">
        <p14:creationId xmlns:p14="http://schemas.microsoft.com/office/powerpoint/2010/main" val="390175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Logs – important information for a service dog handler, is noted each time obedience and public access training is done.  These records can be used in court if ever needed.  Considering different handlers have different disabilities, I struggled to keep book/paper logs.  What worked for me was when a Facebook page was created for me.  I could post brief comments, pictures and videos of what we did each day.  With having short term memory issues, having the photographs of different training opportunities assisted me in making my notes.  My service dog trainers were also a part of the Facebook page and could view my comments and pictures. </a:t>
            </a:r>
          </a:p>
        </p:txBody>
      </p:sp>
      <p:sp>
        <p:nvSpPr>
          <p:cNvPr id="4" name="Slide Number Placeholder 3"/>
          <p:cNvSpPr>
            <a:spLocks noGrp="1"/>
          </p:cNvSpPr>
          <p:nvPr>
            <p:ph type="sldNum" sz="quarter" idx="5"/>
          </p:nvPr>
        </p:nvSpPr>
        <p:spPr/>
        <p:txBody>
          <a:bodyPr/>
          <a:lstStyle/>
          <a:p>
            <a:fld id="{E55D093C-E372-CD44-848F-FB513EAD221F}" type="slidenum">
              <a:rPr lang="en-US" smtClean="0"/>
              <a:t>19</a:t>
            </a:fld>
            <a:endParaRPr lang="en-US"/>
          </a:p>
        </p:txBody>
      </p:sp>
    </p:spTree>
    <p:extLst>
      <p:ext uri="{BB962C8B-B14F-4D97-AF65-F5344CB8AC3E}">
        <p14:creationId xmlns:p14="http://schemas.microsoft.com/office/powerpoint/2010/main" val="344030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this report be auto generated once a week (Sunday 11:59pm EST).  Or do we leave it up to each handler to remember to click on the ‘Generate Report’ feature to create their own report when ready. </a:t>
            </a:r>
          </a:p>
        </p:txBody>
      </p:sp>
      <p:sp>
        <p:nvSpPr>
          <p:cNvPr id="4" name="Slide Number Placeholder 3"/>
          <p:cNvSpPr>
            <a:spLocks noGrp="1"/>
          </p:cNvSpPr>
          <p:nvPr>
            <p:ph type="sldNum" sz="quarter" idx="5"/>
          </p:nvPr>
        </p:nvSpPr>
        <p:spPr/>
        <p:txBody>
          <a:bodyPr/>
          <a:lstStyle/>
          <a:p>
            <a:fld id="{E55D093C-E372-CD44-848F-FB513EAD221F}" type="slidenum">
              <a:rPr lang="en-US" smtClean="0"/>
              <a:t>20</a:t>
            </a:fld>
            <a:endParaRPr lang="en-US"/>
          </a:p>
        </p:txBody>
      </p:sp>
    </p:spTree>
    <p:extLst>
      <p:ext uri="{BB962C8B-B14F-4D97-AF65-F5344CB8AC3E}">
        <p14:creationId xmlns:p14="http://schemas.microsoft.com/office/powerpoint/2010/main" val="1756109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Echo doing a medical alert</a:t>
            </a:r>
          </a:p>
        </p:txBody>
      </p:sp>
      <p:sp>
        <p:nvSpPr>
          <p:cNvPr id="4" name="Slide Number Placeholder 3"/>
          <p:cNvSpPr>
            <a:spLocks noGrp="1"/>
          </p:cNvSpPr>
          <p:nvPr>
            <p:ph type="sldNum" sz="quarter" idx="5"/>
          </p:nvPr>
        </p:nvSpPr>
        <p:spPr/>
        <p:txBody>
          <a:bodyPr/>
          <a:lstStyle/>
          <a:p>
            <a:fld id="{E55D093C-E372-CD44-848F-FB513EAD221F}" type="slidenum">
              <a:rPr lang="en-US" smtClean="0"/>
              <a:t>3</a:t>
            </a:fld>
            <a:endParaRPr lang="en-US"/>
          </a:p>
        </p:txBody>
      </p:sp>
    </p:spTree>
    <p:extLst>
      <p:ext uri="{BB962C8B-B14F-4D97-AF65-F5344CB8AC3E}">
        <p14:creationId xmlns:p14="http://schemas.microsoft.com/office/powerpoint/2010/main" val="228418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Dogs are allowed to attend locations with their handler.  Locations can include – restaurants (eating area – not kitchen), grocery stores, movie theaters, etc.</a:t>
            </a:r>
          </a:p>
        </p:txBody>
      </p:sp>
      <p:sp>
        <p:nvSpPr>
          <p:cNvPr id="4" name="Slide Number Placeholder 3"/>
          <p:cNvSpPr>
            <a:spLocks noGrp="1"/>
          </p:cNvSpPr>
          <p:nvPr>
            <p:ph type="sldNum" sz="quarter" idx="5"/>
          </p:nvPr>
        </p:nvSpPr>
        <p:spPr/>
        <p:txBody>
          <a:bodyPr/>
          <a:lstStyle/>
          <a:p>
            <a:fld id="{E55D093C-E372-CD44-848F-FB513EAD221F}" type="slidenum">
              <a:rPr lang="en-US" smtClean="0"/>
              <a:t>4</a:t>
            </a:fld>
            <a:endParaRPr lang="en-US"/>
          </a:p>
        </p:txBody>
      </p:sp>
    </p:spTree>
    <p:extLst>
      <p:ext uri="{BB962C8B-B14F-4D97-AF65-F5344CB8AC3E}">
        <p14:creationId xmlns:p14="http://schemas.microsoft.com/office/powerpoint/2010/main" val="3634397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purpose of this app is to help people.  </a:t>
            </a:r>
          </a:p>
        </p:txBody>
      </p:sp>
      <p:sp>
        <p:nvSpPr>
          <p:cNvPr id="4" name="Slide Number Placeholder 3"/>
          <p:cNvSpPr>
            <a:spLocks noGrp="1"/>
          </p:cNvSpPr>
          <p:nvPr>
            <p:ph type="sldNum" sz="quarter" idx="5"/>
          </p:nvPr>
        </p:nvSpPr>
        <p:spPr/>
        <p:txBody>
          <a:bodyPr/>
          <a:lstStyle/>
          <a:p>
            <a:fld id="{E55D093C-E372-CD44-848F-FB513EAD221F}" type="slidenum">
              <a:rPr lang="en-US" smtClean="0"/>
              <a:t>6</a:t>
            </a:fld>
            <a:endParaRPr lang="en-US"/>
          </a:p>
        </p:txBody>
      </p:sp>
    </p:spTree>
    <p:extLst>
      <p:ext uri="{BB962C8B-B14F-4D97-AF65-F5344CB8AC3E}">
        <p14:creationId xmlns:p14="http://schemas.microsoft.com/office/powerpoint/2010/main" val="150275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check on Apple or Google Play stores, there are lots (especially Google Play store) of dog training apps.  I am not looking to create one.  </a:t>
            </a:r>
          </a:p>
        </p:txBody>
      </p:sp>
      <p:sp>
        <p:nvSpPr>
          <p:cNvPr id="4" name="Slide Number Placeholder 3"/>
          <p:cNvSpPr>
            <a:spLocks noGrp="1"/>
          </p:cNvSpPr>
          <p:nvPr>
            <p:ph type="sldNum" sz="quarter" idx="5"/>
          </p:nvPr>
        </p:nvSpPr>
        <p:spPr/>
        <p:txBody>
          <a:bodyPr/>
          <a:lstStyle/>
          <a:p>
            <a:fld id="{E55D093C-E372-CD44-848F-FB513EAD221F}" type="slidenum">
              <a:rPr lang="en-US" smtClean="0"/>
              <a:t>7</a:t>
            </a:fld>
            <a:endParaRPr lang="en-US"/>
          </a:p>
        </p:txBody>
      </p:sp>
    </p:spTree>
    <p:extLst>
      <p:ext uri="{BB962C8B-B14F-4D97-AF65-F5344CB8AC3E}">
        <p14:creationId xmlns:p14="http://schemas.microsoft.com/office/powerpoint/2010/main" val="2255538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of the content for the Service Dog Handler App, is what I have learned over my journey and from what others have mentioned.  There is A LOT to know.  Even most recently, a young new Service Dog handler was asking a training log question on our agency’s group chat.  With the amount of information a handler needs to know (remember), binders containing information can become very large.  I was told by a treatment provider years ago, technology is here - use it.</a:t>
            </a:r>
          </a:p>
          <a:p>
            <a:endParaRPr lang="en-US" dirty="0"/>
          </a:p>
          <a:p>
            <a:r>
              <a:rPr lang="en-US" dirty="0"/>
              <a:t>I have tried to take a number of categories and consolidate them into (currently) seven.</a:t>
            </a:r>
          </a:p>
          <a:p>
            <a:endParaRPr lang="en-US" dirty="0"/>
          </a:p>
          <a:p>
            <a:r>
              <a:rPr lang="en-US" dirty="0"/>
              <a:t>Health &amp; Wellness</a:t>
            </a:r>
          </a:p>
          <a:p>
            <a:r>
              <a:rPr lang="en-US" dirty="0"/>
              <a:t>Public Access &amp; Laws</a:t>
            </a:r>
          </a:p>
          <a:p>
            <a:r>
              <a:rPr lang="en-US" dirty="0"/>
              <a:t>Travel</a:t>
            </a:r>
          </a:p>
          <a:p>
            <a:r>
              <a:rPr lang="en-US" dirty="0"/>
              <a:t>Training Logs</a:t>
            </a:r>
          </a:p>
          <a:p>
            <a:r>
              <a:rPr lang="en-US" dirty="0"/>
              <a:t>Expense Logs</a:t>
            </a:r>
          </a:p>
          <a:p>
            <a:r>
              <a:rPr lang="en-US" dirty="0"/>
              <a:t>Businesses &amp; Services</a:t>
            </a:r>
          </a:p>
          <a:p>
            <a:r>
              <a:rPr lang="en-US" dirty="0"/>
              <a:t>Settings</a:t>
            </a:r>
          </a:p>
          <a:p>
            <a:endParaRPr lang="en-US" dirty="0"/>
          </a:p>
        </p:txBody>
      </p:sp>
      <p:sp>
        <p:nvSpPr>
          <p:cNvPr id="4" name="Slide Number Placeholder 3"/>
          <p:cNvSpPr>
            <a:spLocks noGrp="1"/>
          </p:cNvSpPr>
          <p:nvPr>
            <p:ph type="sldNum" sz="quarter" idx="5"/>
          </p:nvPr>
        </p:nvSpPr>
        <p:spPr/>
        <p:txBody>
          <a:bodyPr/>
          <a:lstStyle/>
          <a:p>
            <a:fld id="{E55D093C-E372-CD44-848F-FB513EAD221F}" type="slidenum">
              <a:rPr lang="en-US" smtClean="0"/>
              <a:t>8</a:t>
            </a:fld>
            <a:endParaRPr lang="en-US"/>
          </a:p>
        </p:txBody>
      </p:sp>
    </p:spTree>
    <p:extLst>
      <p:ext uri="{BB962C8B-B14F-4D97-AF65-F5344CB8AC3E}">
        <p14:creationId xmlns:p14="http://schemas.microsoft.com/office/powerpoint/2010/main" val="1983055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3 categories are – Health &amp; Wellness, Public Access &amp; Laws, and Travel.</a:t>
            </a:r>
          </a:p>
          <a:p>
            <a:endParaRPr lang="en-US" dirty="0"/>
          </a:p>
          <a:p>
            <a:r>
              <a:rPr lang="en-US" dirty="0"/>
              <a:t>Health &amp; Wellness</a:t>
            </a:r>
          </a:p>
          <a:p>
            <a:r>
              <a:rPr lang="en-US" dirty="0"/>
              <a:t>I am not looking to re-invent the wheel when it comes to dog Health &amp; Wellness.  I’m merely wanting to put general information that will assist service dog owners/handlers along their journey.  If an app user were to click on the subsection – Pet Health – they will find subcategories that will include – grooming tips, ideal weight, trimming nails, etc.  I would like to be able to include photos and/or links to websites that handlers can visit.</a:t>
            </a:r>
          </a:p>
        </p:txBody>
      </p:sp>
      <p:sp>
        <p:nvSpPr>
          <p:cNvPr id="4" name="Slide Number Placeholder 3"/>
          <p:cNvSpPr>
            <a:spLocks noGrp="1"/>
          </p:cNvSpPr>
          <p:nvPr>
            <p:ph type="sldNum" sz="quarter" idx="5"/>
          </p:nvPr>
        </p:nvSpPr>
        <p:spPr/>
        <p:txBody>
          <a:bodyPr/>
          <a:lstStyle/>
          <a:p>
            <a:fld id="{E55D093C-E372-CD44-848F-FB513EAD221F}" type="slidenum">
              <a:rPr lang="en-US" smtClean="0"/>
              <a:t>9</a:t>
            </a:fld>
            <a:endParaRPr lang="en-US"/>
          </a:p>
        </p:txBody>
      </p:sp>
    </p:spTree>
    <p:extLst>
      <p:ext uri="{BB962C8B-B14F-4D97-AF65-F5344CB8AC3E}">
        <p14:creationId xmlns:p14="http://schemas.microsoft.com/office/powerpoint/2010/main" val="2183131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would be Pet Insurance.  I’m not an expert in the insurance industry but have seen many handlers on our group chat asking the questions about getting insurance or not.  Having a subcategory related to Pet Insurance would allow the owner/handler to see for themselves what the options are.</a:t>
            </a:r>
          </a:p>
        </p:txBody>
      </p:sp>
      <p:sp>
        <p:nvSpPr>
          <p:cNvPr id="4" name="Slide Number Placeholder 3"/>
          <p:cNvSpPr>
            <a:spLocks noGrp="1"/>
          </p:cNvSpPr>
          <p:nvPr>
            <p:ph type="sldNum" sz="quarter" idx="5"/>
          </p:nvPr>
        </p:nvSpPr>
        <p:spPr/>
        <p:txBody>
          <a:bodyPr/>
          <a:lstStyle/>
          <a:p>
            <a:fld id="{E55D093C-E372-CD44-848F-FB513EAD221F}" type="slidenum">
              <a:rPr lang="en-US" smtClean="0"/>
              <a:t>10</a:t>
            </a:fld>
            <a:endParaRPr lang="en-US"/>
          </a:p>
        </p:txBody>
      </p:sp>
    </p:spTree>
    <p:extLst>
      <p:ext uri="{BB962C8B-B14F-4D97-AF65-F5344CB8AC3E}">
        <p14:creationId xmlns:p14="http://schemas.microsoft.com/office/powerpoint/2010/main" val="17558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more categories include – Training Logs, Expense Logs and Businesses &amp; Services.</a:t>
            </a:r>
          </a:p>
          <a:p>
            <a:r>
              <a:rPr lang="en-US" dirty="0"/>
              <a:t>Training Logs and Expense Log will be discussed in a couple of slides.</a:t>
            </a:r>
          </a:p>
          <a:p>
            <a:r>
              <a:rPr lang="en-US" dirty="0"/>
              <a:t>Businesses &amp; Services listed under this category are trusted companies for owners/handlers to visit in store or online.  These businesses provide – pet food, training treats, crates/kennels, clothing, etc.  Handlers will also ask on group chats were to buy things.  I see these questions every few months when new owners/handlers join the agency chat group.</a:t>
            </a:r>
          </a:p>
        </p:txBody>
      </p:sp>
      <p:sp>
        <p:nvSpPr>
          <p:cNvPr id="4" name="Slide Number Placeholder 3"/>
          <p:cNvSpPr>
            <a:spLocks noGrp="1"/>
          </p:cNvSpPr>
          <p:nvPr>
            <p:ph type="sldNum" sz="quarter" idx="5"/>
          </p:nvPr>
        </p:nvSpPr>
        <p:spPr/>
        <p:txBody>
          <a:bodyPr/>
          <a:lstStyle/>
          <a:p>
            <a:fld id="{E55D093C-E372-CD44-848F-FB513EAD221F}" type="slidenum">
              <a:rPr lang="en-US" smtClean="0"/>
              <a:t>11</a:t>
            </a:fld>
            <a:endParaRPr lang="en-US"/>
          </a:p>
        </p:txBody>
      </p:sp>
    </p:spTree>
    <p:extLst>
      <p:ext uri="{BB962C8B-B14F-4D97-AF65-F5344CB8AC3E}">
        <p14:creationId xmlns:p14="http://schemas.microsoft.com/office/powerpoint/2010/main" val="1741261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B4750-45E6-4E64-A4EB-9421E9E30E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DCF580-10AF-45C7-B62F-3DBDE711D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C4AC60-45A0-44E8-9ECC-CA2A27872434}"/>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5" name="Footer Placeholder 4">
            <a:extLst>
              <a:ext uri="{FF2B5EF4-FFF2-40B4-BE49-F238E27FC236}">
                <a16:creationId xmlns:a16="http://schemas.microsoft.com/office/drawing/2014/main" id="{B3F8289F-3DDA-42B9-A639-857B6C21D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237CC-33CB-4D54-849D-46309B907F93}"/>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2076535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F094-4AFB-4F3C-9067-ECCAA83C90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DFA09-F772-4304-B9EF-8863815FE7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9575E-A9B8-465D-9355-15F2751E4BCE}"/>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5" name="Footer Placeholder 4">
            <a:extLst>
              <a:ext uri="{FF2B5EF4-FFF2-40B4-BE49-F238E27FC236}">
                <a16:creationId xmlns:a16="http://schemas.microsoft.com/office/drawing/2014/main" id="{DF4E087A-D54C-43CD-B517-52816274C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7EF06-265E-46BA-A340-4C4E2D0FD870}"/>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2640974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1047B3-12D7-479A-B481-BE7980C9B7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F8A8F4-A383-4F74-A45B-390C320080B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E0560-AABB-4561-AF1E-29D5141F87C6}"/>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5" name="Footer Placeholder 4">
            <a:extLst>
              <a:ext uri="{FF2B5EF4-FFF2-40B4-BE49-F238E27FC236}">
                <a16:creationId xmlns:a16="http://schemas.microsoft.com/office/drawing/2014/main" id="{F8151FA3-0DA0-40FF-B69C-C48CB52E5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DFDA22-89D2-424C-9143-8E750260F361}"/>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672409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C3B35-F8BE-45D1-87AD-C02A524A99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0822CA-630C-4185-99D8-6CC1AD6702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78FC10-F8DC-426E-A72E-0B8B3343CE1C}"/>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5" name="Footer Placeholder 4">
            <a:extLst>
              <a:ext uri="{FF2B5EF4-FFF2-40B4-BE49-F238E27FC236}">
                <a16:creationId xmlns:a16="http://schemas.microsoft.com/office/drawing/2014/main" id="{8CAF1D2F-E225-4D55-8EC5-B5EADA673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FDAE5-A28F-4316-8510-AE62AE64D286}"/>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3523595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0960-AAD6-4768-A70A-8CEB074BB1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4E402E-EAED-4726-8556-656956FFF8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F101E1-5983-4F2A-95DB-78326CBE52D6}"/>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5" name="Footer Placeholder 4">
            <a:extLst>
              <a:ext uri="{FF2B5EF4-FFF2-40B4-BE49-F238E27FC236}">
                <a16:creationId xmlns:a16="http://schemas.microsoft.com/office/drawing/2014/main" id="{BE9B7791-A282-4155-8A2C-8CA23CED7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6CDF8-ECAA-4431-A45A-DBEED90F5E7D}"/>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4169098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FDDA-8784-4A05-B6DC-61B0427471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4870F7-CEDC-4509-8AB6-697777464A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A5F80E-6756-478B-9FAA-BC45631299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D571F0-A7F6-4C12-8FA8-459BF1D120DC}"/>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6" name="Footer Placeholder 5">
            <a:extLst>
              <a:ext uri="{FF2B5EF4-FFF2-40B4-BE49-F238E27FC236}">
                <a16:creationId xmlns:a16="http://schemas.microsoft.com/office/drawing/2014/main" id="{48CFC8BD-564D-495F-8CD0-76E58A621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59D49-6F3F-4655-8152-3623823290CA}"/>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1038842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06B8-3023-4956-B6AD-32E363FAC6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924343-39C0-4326-8606-3C8F43AAEC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F6CE6D-1003-4000-BA93-65DD7AA7EE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CA7431-3DC4-4A5F-879B-011860E68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C43274-A56E-484B-A99A-91385F8B5E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16B105-1E7F-4F0F-9555-84F3DCC57BD6}"/>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8" name="Footer Placeholder 7">
            <a:extLst>
              <a:ext uri="{FF2B5EF4-FFF2-40B4-BE49-F238E27FC236}">
                <a16:creationId xmlns:a16="http://schemas.microsoft.com/office/drawing/2014/main" id="{6B582190-8F6B-41A1-A59B-E225FDFC42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A64DEB-6A57-4FC7-BEB3-1AA0E26E5BF4}"/>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159531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8970-95E0-4147-99FD-4D80D565D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EE584C-43D5-4C49-9CFA-8B01CB620B39}"/>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4" name="Footer Placeholder 3">
            <a:extLst>
              <a:ext uri="{FF2B5EF4-FFF2-40B4-BE49-F238E27FC236}">
                <a16:creationId xmlns:a16="http://schemas.microsoft.com/office/drawing/2014/main" id="{CA12102B-DF44-4261-BF4C-C09978D78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FEA846-036F-4689-827C-5C0350D94007}"/>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367058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36928B-42FB-4714-AD9A-3CCAEB973364}"/>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3" name="Footer Placeholder 2">
            <a:extLst>
              <a:ext uri="{FF2B5EF4-FFF2-40B4-BE49-F238E27FC236}">
                <a16:creationId xmlns:a16="http://schemas.microsoft.com/office/drawing/2014/main" id="{69F89856-B813-4B4E-88DC-A837E675C5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D4B6DD-B168-4B18-9FFE-5CE8121DD092}"/>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2654703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517D-4C8B-4F35-90B8-19037519A1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D6BD81-2FED-4456-8E94-9F2EBAAD7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035C08-1963-42DE-A73A-22A7D4FF0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16DA1B-B9AB-4A93-A454-476DBEF42B0B}"/>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6" name="Footer Placeholder 5">
            <a:extLst>
              <a:ext uri="{FF2B5EF4-FFF2-40B4-BE49-F238E27FC236}">
                <a16:creationId xmlns:a16="http://schemas.microsoft.com/office/drawing/2014/main" id="{348BEAC1-3D8F-4A5F-BC1F-8EBD171D5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80766A-89CC-41A3-B1F9-EF8EAA885856}"/>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1926635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4CD08-C985-4B24-BE85-FCA870E7EF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2776BB-DAB3-477D-860D-FFBC412460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020B99-E764-4D77-A428-1E64E2774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0A43EB-94FF-4E0C-9066-A0FE78BEEA84}"/>
              </a:ext>
            </a:extLst>
          </p:cNvPr>
          <p:cNvSpPr>
            <a:spLocks noGrp="1"/>
          </p:cNvSpPr>
          <p:nvPr>
            <p:ph type="dt" sz="half" idx="10"/>
          </p:nvPr>
        </p:nvSpPr>
        <p:spPr/>
        <p:txBody>
          <a:bodyPr/>
          <a:lstStyle/>
          <a:p>
            <a:fld id="{055CF70D-545D-4155-9FEB-B82429084ED3}" type="datetimeFigureOut">
              <a:rPr lang="en-US" smtClean="0"/>
              <a:t>8/29/22</a:t>
            </a:fld>
            <a:endParaRPr lang="en-US"/>
          </a:p>
        </p:txBody>
      </p:sp>
      <p:sp>
        <p:nvSpPr>
          <p:cNvPr id="6" name="Footer Placeholder 5">
            <a:extLst>
              <a:ext uri="{FF2B5EF4-FFF2-40B4-BE49-F238E27FC236}">
                <a16:creationId xmlns:a16="http://schemas.microsoft.com/office/drawing/2014/main" id="{CDABE210-7457-487C-9F60-55B850CA8A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8A5D8B-205E-483A-A6DC-DA98E9C51B9F}"/>
              </a:ext>
            </a:extLst>
          </p:cNvPr>
          <p:cNvSpPr>
            <a:spLocks noGrp="1"/>
          </p:cNvSpPr>
          <p:nvPr>
            <p:ph type="sldNum" sz="quarter" idx="12"/>
          </p:nvPr>
        </p:nvSpPr>
        <p:spPr/>
        <p:txBody>
          <a:bodyPr/>
          <a:lstStyle/>
          <a:p>
            <a:fld id="{CFD6EBA9-8E9B-4A13-83D8-03ACED5B9B60}" type="slidenum">
              <a:rPr lang="en-US" smtClean="0"/>
              <a:t>‹#›</a:t>
            </a:fld>
            <a:endParaRPr lang="en-US"/>
          </a:p>
        </p:txBody>
      </p:sp>
    </p:spTree>
    <p:extLst>
      <p:ext uri="{BB962C8B-B14F-4D97-AF65-F5344CB8AC3E}">
        <p14:creationId xmlns:p14="http://schemas.microsoft.com/office/powerpoint/2010/main" val="3239253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4CE728-A2A3-42AB-9023-D35D405455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C2D9F0-CE16-4A1E-9E28-28F0ECFA34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B91CB-FA7D-485C-A436-39B93D1D0C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5CF70D-545D-4155-9FEB-B82429084ED3}" type="datetimeFigureOut">
              <a:rPr lang="en-US" smtClean="0"/>
              <a:t>8/29/22</a:t>
            </a:fld>
            <a:endParaRPr lang="en-US"/>
          </a:p>
        </p:txBody>
      </p:sp>
      <p:sp>
        <p:nvSpPr>
          <p:cNvPr id="5" name="Footer Placeholder 4">
            <a:extLst>
              <a:ext uri="{FF2B5EF4-FFF2-40B4-BE49-F238E27FC236}">
                <a16:creationId xmlns:a16="http://schemas.microsoft.com/office/drawing/2014/main" id="{34949ED8-94B6-4709-8874-9A1AF16ADF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B797E2-8BD8-465D-BB44-0796404D1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6EBA9-8E9B-4A13-83D8-03ACED5B9B60}" type="slidenum">
              <a:rPr lang="en-US" smtClean="0"/>
              <a:t>‹#›</a:t>
            </a:fld>
            <a:endParaRPr lang="en-US"/>
          </a:p>
        </p:txBody>
      </p:sp>
    </p:spTree>
    <p:extLst>
      <p:ext uri="{BB962C8B-B14F-4D97-AF65-F5344CB8AC3E}">
        <p14:creationId xmlns:p14="http://schemas.microsoft.com/office/powerpoint/2010/main" val="77017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ervice dog tag">
            <a:extLst>
              <a:ext uri="{FF2B5EF4-FFF2-40B4-BE49-F238E27FC236}">
                <a16:creationId xmlns:a16="http://schemas.microsoft.com/office/drawing/2014/main" id="{4BA82667-AD58-58AE-7057-285AD51A9012}"/>
              </a:ext>
            </a:extLst>
          </p:cNvPr>
          <p:cNvPicPr>
            <a:picLocks noChangeAspect="1"/>
          </p:cNvPicPr>
          <p:nvPr/>
        </p:nvPicPr>
        <p:blipFill rotWithShape="1">
          <a:blip r:embed="rId2"/>
          <a:srcRect t="23391" r="9091"/>
          <a:stretch/>
        </p:blipFill>
        <p:spPr>
          <a:xfrm>
            <a:off x="20" y="10"/>
            <a:ext cx="12191980" cy="6857990"/>
          </a:xfrm>
          <a:prstGeom prst="rect">
            <a:avLst/>
          </a:prstGeom>
        </p:spPr>
      </p:pic>
      <p:sp>
        <p:nvSpPr>
          <p:cNvPr id="48" name="Rectangle 15">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549726"/>
            <a:ext cx="11438793" cy="1844256"/>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7C6529-3A81-491E-8AED-BCED4F1EF8FE}"/>
              </a:ext>
            </a:extLst>
          </p:cNvPr>
          <p:cNvSpPr>
            <a:spLocks noGrp="1"/>
          </p:cNvSpPr>
          <p:nvPr>
            <p:ph type="ctrTitle"/>
          </p:nvPr>
        </p:nvSpPr>
        <p:spPr>
          <a:xfrm>
            <a:off x="542544" y="4754880"/>
            <a:ext cx="11137392" cy="932688"/>
          </a:xfrm>
        </p:spPr>
        <p:txBody>
          <a:bodyPr>
            <a:normAutofit/>
          </a:bodyPr>
          <a:lstStyle/>
          <a:p>
            <a:r>
              <a:rPr lang="en-US">
                <a:solidFill>
                  <a:schemeClr val="bg1"/>
                </a:solidFill>
              </a:rPr>
              <a:t>Service Dog Handler App</a:t>
            </a:r>
          </a:p>
        </p:txBody>
      </p:sp>
      <p:sp>
        <p:nvSpPr>
          <p:cNvPr id="3" name="Subtitle 2">
            <a:extLst>
              <a:ext uri="{FF2B5EF4-FFF2-40B4-BE49-F238E27FC236}">
                <a16:creationId xmlns:a16="http://schemas.microsoft.com/office/drawing/2014/main" id="{3F6B34D9-282D-402C-95C0-99C221E58091}"/>
              </a:ext>
            </a:extLst>
          </p:cNvPr>
          <p:cNvSpPr>
            <a:spLocks noGrp="1"/>
          </p:cNvSpPr>
          <p:nvPr>
            <p:ph type="subTitle" idx="1"/>
          </p:nvPr>
        </p:nvSpPr>
        <p:spPr>
          <a:xfrm>
            <a:off x="1524000" y="5815584"/>
            <a:ext cx="9144000" cy="420624"/>
          </a:xfrm>
        </p:spPr>
        <p:txBody>
          <a:bodyPr>
            <a:normAutofit/>
          </a:bodyPr>
          <a:lstStyle/>
          <a:p>
            <a:endParaRPr lang="en-US">
              <a:solidFill>
                <a:schemeClr val="bg1"/>
              </a:solidFill>
            </a:endParaRPr>
          </a:p>
        </p:txBody>
      </p:sp>
      <p:cxnSp>
        <p:nvCxnSpPr>
          <p:cNvPr id="18" name="Straight Connector 17">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4243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5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E6089-2A51-B21C-1FBA-A19BAA4B2A55}"/>
              </a:ext>
            </a:extLst>
          </p:cNvPr>
          <p:cNvSpPr>
            <a:spLocks noGrp="1"/>
          </p:cNvSpPr>
          <p:nvPr>
            <p:ph type="title"/>
          </p:nvPr>
        </p:nvSpPr>
        <p:spPr>
          <a:xfrm>
            <a:off x="838200" y="347651"/>
            <a:ext cx="10515600" cy="1133499"/>
          </a:xfrm>
        </p:spPr>
        <p:txBody>
          <a:bodyPr>
            <a:normAutofit/>
          </a:bodyPr>
          <a:lstStyle/>
          <a:p>
            <a:pPr algn="ctr"/>
            <a:r>
              <a:rPr lang="en-US" sz="5200" b="1" dirty="0"/>
              <a:t>Pet Insurance Options</a:t>
            </a:r>
          </a:p>
        </p:txBody>
      </p:sp>
      <p:graphicFrame>
        <p:nvGraphicFramePr>
          <p:cNvPr id="5" name="Content Placeholder 2">
            <a:extLst>
              <a:ext uri="{FF2B5EF4-FFF2-40B4-BE49-F238E27FC236}">
                <a16:creationId xmlns:a16="http://schemas.microsoft.com/office/drawing/2014/main" id="{1BEFD6A9-BF4E-59A1-64E5-191A301228DB}"/>
              </a:ext>
            </a:extLst>
          </p:cNvPr>
          <p:cNvGraphicFramePr>
            <a:graphicFrameLocks noGrp="1"/>
          </p:cNvGraphicFramePr>
          <p:nvPr>
            <p:ph idx="1"/>
            <p:extLst>
              <p:ext uri="{D42A27DB-BD31-4B8C-83A1-F6EECF244321}">
                <p14:modId xmlns:p14="http://schemas.microsoft.com/office/powerpoint/2010/main" val="394803875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5466C8D1-43B6-D064-2468-588F5C53DBB6}"/>
              </a:ext>
            </a:extLst>
          </p:cNvPr>
          <p:cNvSpPr/>
          <p:nvPr/>
        </p:nvSpPr>
        <p:spPr>
          <a:xfrm>
            <a:off x="4294094" y="1479193"/>
            <a:ext cx="804328"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1</a:t>
            </a:r>
          </a:p>
        </p:txBody>
      </p:sp>
      <p:sp>
        <p:nvSpPr>
          <p:cNvPr id="6" name="Rectangle 5">
            <a:extLst>
              <a:ext uri="{FF2B5EF4-FFF2-40B4-BE49-F238E27FC236}">
                <a16:creationId xmlns:a16="http://schemas.microsoft.com/office/drawing/2014/main" id="{3F4D048C-270C-B7FB-4A6A-1C124F9FCE41}"/>
              </a:ext>
            </a:extLst>
          </p:cNvPr>
          <p:cNvSpPr/>
          <p:nvPr/>
        </p:nvSpPr>
        <p:spPr>
          <a:xfrm>
            <a:off x="7093580" y="1479193"/>
            <a:ext cx="804328"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2</a:t>
            </a:r>
          </a:p>
        </p:txBody>
      </p:sp>
      <p:sp>
        <p:nvSpPr>
          <p:cNvPr id="8" name="Rectangle 7">
            <a:extLst>
              <a:ext uri="{FF2B5EF4-FFF2-40B4-BE49-F238E27FC236}">
                <a16:creationId xmlns:a16="http://schemas.microsoft.com/office/drawing/2014/main" id="{2CC3A3CD-F475-4845-2814-8034CF1D102E}"/>
              </a:ext>
            </a:extLst>
          </p:cNvPr>
          <p:cNvSpPr/>
          <p:nvPr/>
        </p:nvSpPr>
        <p:spPr>
          <a:xfrm>
            <a:off x="9893066" y="1479193"/>
            <a:ext cx="804328"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3</a:t>
            </a:r>
          </a:p>
        </p:txBody>
      </p:sp>
    </p:spTree>
    <p:extLst>
      <p:ext uri="{BB962C8B-B14F-4D97-AF65-F5344CB8AC3E}">
        <p14:creationId xmlns:p14="http://schemas.microsoft.com/office/powerpoint/2010/main" val="15275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132B8-C50E-EBE7-C6F0-271B6696820F}"/>
              </a:ext>
            </a:extLst>
          </p:cNvPr>
          <p:cNvSpPr>
            <a:spLocks noGrp="1"/>
          </p:cNvSpPr>
          <p:nvPr>
            <p:ph type="title"/>
          </p:nvPr>
        </p:nvSpPr>
        <p:spPr>
          <a:xfrm>
            <a:off x="838200" y="557188"/>
            <a:ext cx="10515600" cy="1133499"/>
          </a:xfrm>
        </p:spPr>
        <p:txBody>
          <a:bodyPr>
            <a:normAutofit/>
          </a:bodyPr>
          <a:lstStyle/>
          <a:p>
            <a:pPr algn="ctr"/>
            <a:endParaRPr lang="en-US" sz="5200"/>
          </a:p>
        </p:txBody>
      </p:sp>
      <p:graphicFrame>
        <p:nvGraphicFramePr>
          <p:cNvPr id="4" name="Content Placeholder 3">
            <a:extLst>
              <a:ext uri="{FF2B5EF4-FFF2-40B4-BE49-F238E27FC236}">
                <a16:creationId xmlns:a16="http://schemas.microsoft.com/office/drawing/2014/main" id="{7DA810F7-3209-D21A-E6B7-80E7AD59D45E}"/>
              </a:ext>
            </a:extLst>
          </p:cNvPr>
          <p:cNvGraphicFramePr>
            <a:graphicFrameLocks noGrp="1"/>
          </p:cNvGraphicFramePr>
          <p:nvPr>
            <p:ph idx="1"/>
            <p:extLst>
              <p:ext uri="{D42A27DB-BD31-4B8C-83A1-F6EECF244321}">
                <p14:modId xmlns:p14="http://schemas.microsoft.com/office/powerpoint/2010/main" val="319489830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890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78004-B2FF-80DC-2B49-254E90D628C3}"/>
              </a:ext>
            </a:extLst>
          </p:cNvPr>
          <p:cNvSpPr>
            <a:spLocks noGrp="1"/>
          </p:cNvSpPr>
          <p:nvPr>
            <p:ph type="title"/>
          </p:nvPr>
        </p:nvSpPr>
        <p:spPr>
          <a:xfrm>
            <a:off x="635000" y="640823"/>
            <a:ext cx="3418659" cy="5583148"/>
          </a:xfrm>
        </p:spPr>
        <p:txBody>
          <a:bodyPr anchor="ctr">
            <a:normAutofit/>
          </a:bodyPr>
          <a:lstStyle/>
          <a:p>
            <a:r>
              <a:rPr lang="en-US" sz="5400" dirty="0"/>
              <a:t>Businesses &amp; Services</a:t>
            </a:r>
            <a:br>
              <a:rPr lang="en-US" sz="5400" dirty="0"/>
            </a:br>
            <a:r>
              <a:rPr lang="en-US" sz="2800" dirty="0"/>
              <a:t>(subcategories)</a:t>
            </a:r>
            <a:endParaRPr lang="en-US" sz="5400" dirty="0"/>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E48ADDBC-447F-23A7-50F6-47F5BA6D6D63}"/>
              </a:ext>
            </a:extLst>
          </p:cNvPr>
          <p:cNvGraphicFramePr>
            <a:graphicFrameLocks noGrp="1"/>
          </p:cNvGraphicFramePr>
          <p:nvPr>
            <p:ph idx="1"/>
            <p:extLst>
              <p:ext uri="{D42A27DB-BD31-4B8C-83A1-F6EECF244321}">
                <p14:modId xmlns:p14="http://schemas.microsoft.com/office/powerpoint/2010/main" val="158864814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0538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Diagram 3">
            <a:extLst>
              <a:ext uri="{FF2B5EF4-FFF2-40B4-BE49-F238E27FC236}">
                <a16:creationId xmlns:a16="http://schemas.microsoft.com/office/drawing/2014/main" id="{55F284EE-B3A6-01EE-AC23-7C332006A8A8}"/>
              </a:ext>
            </a:extLst>
          </p:cNvPr>
          <p:cNvGraphicFramePr/>
          <p:nvPr>
            <p:extLst>
              <p:ext uri="{D42A27DB-BD31-4B8C-83A1-F6EECF244321}">
                <p14:modId xmlns:p14="http://schemas.microsoft.com/office/powerpoint/2010/main" val="1298320574"/>
              </p:ext>
            </p:extLst>
          </p:nvPr>
        </p:nvGraphicFramePr>
        <p:xfrm>
          <a:off x="4387515" y="2022601"/>
          <a:ext cx="7161017"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5DCC1585-F7FE-2BF9-3287-3904A51D9366}"/>
              </a:ext>
            </a:extLst>
          </p:cNvPr>
          <p:cNvGraphicFramePr/>
          <p:nvPr>
            <p:extLst>
              <p:ext uri="{D42A27DB-BD31-4B8C-83A1-F6EECF244321}">
                <p14:modId xmlns:p14="http://schemas.microsoft.com/office/powerpoint/2010/main" val="58835916"/>
              </p:ext>
            </p:extLst>
          </p:nvPr>
        </p:nvGraphicFramePr>
        <p:xfrm>
          <a:off x="2032000" y="358815"/>
          <a:ext cx="3176608" cy="33103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ight Arrow 5">
            <a:extLst>
              <a:ext uri="{FF2B5EF4-FFF2-40B4-BE49-F238E27FC236}">
                <a16:creationId xmlns:a16="http://schemas.microsoft.com/office/drawing/2014/main" id="{D2EF9089-7C88-9239-33EC-A7DC8AB6C1A9}"/>
              </a:ext>
            </a:extLst>
          </p:cNvPr>
          <p:cNvSpPr/>
          <p:nvPr/>
        </p:nvSpPr>
        <p:spPr>
          <a:xfrm>
            <a:off x="4502552" y="2022601"/>
            <a:ext cx="1967696" cy="732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54520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E5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6213A3-B546-46B8-840B-01EB1BE3EC45}"/>
              </a:ext>
            </a:extLst>
          </p:cNvPr>
          <p:cNvPicPr>
            <a:picLocks noChangeAspect="1"/>
          </p:cNvPicPr>
          <p:nvPr/>
        </p:nvPicPr>
        <p:blipFill>
          <a:blip r:embed="rId2"/>
          <a:stretch>
            <a:fillRect/>
          </a:stretch>
        </p:blipFill>
        <p:spPr>
          <a:xfrm>
            <a:off x="4105275" y="960438"/>
            <a:ext cx="1682750" cy="2516188"/>
          </a:xfrm>
          <a:prstGeom prst="rect">
            <a:avLst/>
          </a:prstGeom>
        </p:spPr>
      </p:pic>
      <p:pic>
        <p:nvPicPr>
          <p:cNvPr id="9" name="Picture 8">
            <a:extLst>
              <a:ext uri="{FF2B5EF4-FFF2-40B4-BE49-F238E27FC236}">
                <a16:creationId xmlns:a16="http://schemas.microsoft.com/office/drawing/2014/main" id="{DCC542C3-62D7-44F2-942C-672FE9A25B97}"/>
              </a:ext>
            </a:extLst>
          </p:cNvPr>
          <p:cNvPicPr>
            <a:picLocks noChangeAspect="1"/>
          </p:cNvPicPr>
          <p:nvPr/>
        </p:nvPicPr>
        <p:blipFill>
          <a:blip r:embed="rId3"/>
          <a:stretch>
            <a:fillRect/>
          </a:stretch>
        </p:blipFill>
        <p:spPr>
          <a:xfrm>
            <a:off x="8824119" y="155576"/>
            <a:ext cx="1682750" cy="744538"/>
          </a:xfrm>
          <a:prstGeom prst="rect">
            <a:avLst/>
          </a:prstGeom>
        </p:spPr>
      </p:pic>
      <p:pic>
        <p:nvPicPr>
          <p:cNvPr id="6" name="Picture 5">
            <a:extLst>
              <a:ext uri="{FF2B5EF4-FFF2-40B4-BE49-F238E27FC236}">
                <a16:creationId xmlns:a16="http://schemas.microsoft.com/office/drawing/2014/main" id="{DFA3BEAE-A531-4DB9-9F42-889E192A9F54}"/>
              </a:ext>
            </a:extLst>
          </p:cNvPr>
          <p:cNvPicPr>
            <a:picLocks noChangeAspect="1"/>
          </p:cNvPicPr>
          <p:nvPr/>
        </p:nvPicPr>
        <p:blipFill>
          <a:blip r:embed="rId4"/>
          <a:stretch>
            <a:fillRect/>
          </a:stretch>
        </p:blipFill>
        <p:spPr>
          <a:xfrm>
            <a:off x="5849938" y="960438"/>
            <a:ext cx="2260600" cy="3321050"/>
          </a:xfrm>
          <a:prstGeom prst="rect">
            <a:avLst/>
          </a:prstGeom>
        </p:spPr>
      </p:pic>
      <p:pic>
        <p:nvPicPr>
          <p:cNvPr id="5" name="Content Placeholder 4">
            <a:extLst>
              <a:ext uri="{FF2B5EF4-FFF2-40B4-BE49-F238E27FC236}">
                <a16:creationId xmlns:a16="http://schemas.microsoft.com/office/drawing/2014/main" id="{06BDC7FB-E3BD-4D8F-8119-ADFD3B4126C4}"/>
              </a:ext>
            </a:extLst>
          </p:cNvPr>
          <p:cNvPicPr>
            <a:picLocks noGrp="1" noChangeAspect="1"/>
          </p:cNvPicPr>
          <p:nvPr>
            <p:ph idx="1"/>
          </p:nvPr>
        </p:nvPicPr>
        <p:blipFill>
          <a:blip r:embed="rId5"/>
          <a:stretch>
            <a:fillRect/>
          </a:stretch>
        </p:blipFill>
        <p:spPr>
          <a:xfrm>
            <a:off x="3401942" y="3963988"/>
            <a:ext cx="2438488" cy="1966913"/>
          </a:xfrm>
          <a:prstGeom prst="rect">
            <a:avLst/>
          </a:prstGeom>
        </p:spPr>
      </p:pic>
      <p:pic>
        <p:nvPicPr>
          <p:cNvPr id="7" name="Picture 6">
            <a:extLst>
              <a:ext uri="{FF2B5EF4-FFF2-40B4-BE49-F238E27FC236}">
                <a16:creationId xmlns:a16="http://schemas.microsoft.com/office/drawing/2014/main" id="{AC348222-FBFB-428A-BF96-976850C8ECB5}"/>
              </a:ext>
            </a:extLst>
          </p:cNvPr>
          <p:cNvPicPr>
            <a:picLocks noChangeAspect="1"/>
          </p:cNvPicPr>
          <p:nvPr/>
        </p:nvPicPr>
        <p:blipFill>
          <a:blip r:embed="rId6"/>
          <a:stretch>
            <a:fillRect/>
          </a:stretch>
        </p:blipFill>
        <p:spPr>
          <a:xfrm>
            <a:off x="6088063" y="4341813"/>
            <a:ext cx="2022475" cy="1549400"/>
          </a:xfrm>
          <a:prstGeom prst="rect">
            <a:avLst/>
          </a:prstGeom>
        </p:spPr>
      </p:pic>
      <p:pic>
        <p:nvPicPr>
          <p:cNvPr id="10" name="Picture 9">
            <a:extLst>
              <a:ext uri="{FF2B5EF4-FFF2-40B4-BE49-F238E27FC236}">
                <a16:creationId xmlns:a16="http://schemas.microsoft.com/office/drawing/2014/main" id="{34A3F202-22BD-4A41-B1DE-32D8DA41CB1A}"/>
              </a:ext>
            </a:extLst>
          </p:cNvPr>
          <p:cNvPicPr>
            <a:picLocks noChangeAspect="1"/>
          </p:cNvPicPr>
          <p:nvPr/>
        </p:nvPicPr>
        <p:blipFill>
          <a:blip r:embed="rId7"/>
          <a:stretch>
            <a:fillRect/>
          </a:stretch>
        </p:blipFill>
        <p:spPr>
          <a:xfrm>
            <a:off x="8170863" y="960438"/>
            <a:ext cx="2989263" cy="2306638"/>
          </a:xfrm>
          <a:prstGeom prst="rect">
            <a:avLst/>
          </a:prstGeom>
        </p:spPr>
      </p:pic>
      <p:pic>
        <p:nvPicPr>
          <p:cNvPr id="8" name="Picture 7">
            <a:extLst>
              <a:ext uri="{FF2B5EF4-FFF2-40B4-BE49-F238E27FC236}">
                <a16:creationId xmlns:a16="http://schemas.microsoft.com/office/drawing/2014/main" id="{F59F10BF-B267-400C-8718-C126211D3316}"/>
              </a:ext>
            </a:extLst>
          </p:cNvPr>
          <p:cNvPicPr>
            <a:picLocks noChangeAspect="1"/>
          </p:cNvPicPr>
          <p:nvPr/>
        </p:nvPicPr>
        <p:blipFill>
          <a:blip r:embed="rId8"/>
          <a:stretch>
            <a:fillRect/>
          </a:stretch>
        </p:blipFill>
        <p:spPr>
          <a:xfrm>
            <a:off x="8170863" y="3327400"/>
            <a:ext cx="2989263" cy="2563813"/>
          </a:xfrm>
          <a:prstGeom prst="rect">
            <a:avLst/>
          </a:prstGeom>
        </p:spPr>
      </p:pic>
      <p:sp>
        <p:nvSpPr>
          <p:cNvPr id="2" name="Title 1">
            <a:extLst>
              <a:ext uri="{FF2B5EF4-FFF2-40B4-BE49-F238E27FC236}">
                <a16:creationId xmlns:a16="http://schemas.microsoft.com/office/drawing/2014/main" id="{BB80EAF9-62E5-4A67-BDF9-DCBF44DAB25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Company Examples</a:t>
            </a:r>
          </a:p>
        </p:txBody>
      </p:sp>
    </p:spTree>
    <p:extLst>
      <p:ext uri="{BB962C8B-B14F-4D97-AF65-F5344CB8AC3E}">
        <p14:creationId xmlns:p14="http://schemas.microsoft.com/office/powerpoint/2010/main" val="1869216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CCE370-884E-32A2-E4F1-4466E2376E28}"/>
              </a:ext>
            </a:extLst>
          </p:cNvPr>
          <p:cNvSpPr>
            <a:spLocks noGrp="1"/>
          </p:cNvSpPr>
          <p:nvPr>
            <p:ph type="title"/>
          </p:nvPr>
        </p:nvSpPr>
        <p:spPr>
          <a:xfrm>
            <a:off x="643467" y="321734"/>
            <a:ext cx="10905066" cy="1135737"/>
          </a:xfrm>
        </p:spPr>
        <p:txBody>
          <a:bodyPr>
            <a:normAutofit/>
          </a:bodyPr>
          <a:lstStyle/>
          <a:p>
            <a:endParaRPr lang="en-US" sz="3600"/>
          </a:p>
        </p:txBody>
      </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6459103E-22F7-79BE-E5C6-B00368DB42FA}"/>
              </a:ext>
            </a:extLst>
          </p:cNvPr>
          <p:cNvGraphicFramePr>
            <a:graphicFrameLocks noGrp="1"/>
          </p:cNvGraphicFramePr>
          <p:nvPr>
            <p:ph idx="1"/>
            <p:extLst>
              <p:ext uri="{D42A27DB-BD31-4B8C-83A1-F6EECF244321}">
                <p14:modId xmlns:p14="http://schemas.microsoft.com/office/powerpoint/2010/main" val="1275791524"/>
              </p:ext>
            </p:extLst>
          </p:nvPr>
        </p:nvGraphicFramePr>
        <p:xfrm>
          <a:off x="643466" y="1782981"/>
          <a:ext cx="11097429"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160621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9CE2B-F138-CA3C-371B-B512C991A8B3}"/>
              </a:ext>
            </a:extLst>
          </p:cNvPr>
          <p:cNvSpPr>
            <a:spLocks noGrp="1"/>
          </p:cNvSpPr>
          <p:nvPr>
            <p:ph type="title"/>
          </p:nvPr>
        </p:nvSpPr>
        <p:spPr>
          <a:xfrm>
            <a:off x="640080" y="325369"/>
            <a:ext cx="4368602" cy="1956841"/>
          </a:xfrm>
        </p:spPr>
        <p:txBody>
          <a:bodyPr anchor="b">
            <a:normAutofit/>
          </a:bodyPr>
          <a:lstStyle/>
          <a:p>
            <a:r>
              <a:rPr lang="en-US" sz="5400"/>
              <a:t>Key Features of the App</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C516CB-2C50-C4E1-B268-09559D46F551}"/>
              </a:ext>
            </a:extLst>
          </p:cNvPr>
          <p:cNvSpPr>
            <a:spLocks noGrp="1"/>
          </p:cNvSpPr>
          <p:nvPr>
            <p:ph idx="1"/>
          </p:nvPr>
        </p:nvSpPr>
        <p:spPr>
          <a:xfrm>
            <a:off x="640080" y="2872899"/>
            <a:ext cx="4243589" cy="3320668"/>
          </a:xfrm>
        </p:spPr>
        <p:txBody>
          <a:bodyPr>
            <a:normAutofit/>
          </a:bodyPr>
          <a:lstStyle/>
          <a:p>
            <a:r>
              <a:rPr lang="en-US" sz="2200" dirty="0"/>
              <a:t>Training Log entries &amp; photographs (videos?)</a:t>
            </a:r>
          </a:p>
          <a:p>
            <a:endParaRPr lang="en-US" sz="2200" dirty="0"/>
          </a:p>
          <a:p>
            <a:r>
              <a:rPr lang="en-US" sz="2200" dirty="0"/>
              <a:t>Expense Tracking (Information &amp; Photograph – PDF of receipts)</a:t>
            </a:r>
          </a:p>
          <a:p>
            <a:endParaRPr lang="en-US" sz="2200" dirty="0"/>
          </a:p>
          <a:p>
            <a:r>
              <a:rPr lang="en-US" sz="2200" dirty="0"/>
              <a:t>Ability for businesses to have general information posted and links direct to websites or deals </a:t>
            </a:r>
          </a:p>
          <a:p>
            <a:endParaRPr lang="en-US" sz="2200" dirty="0"/>
          </a:p>
        </p:txBody>
      </p:sp>
      <p:pic>
        <p:nvPicPr>
          <p:cNvPr id="5" name="Picture 4" descr="Person watching empty phone">
            <a:extLst>
              <a:ext uri="{FF2B5EF4-FFF2-40B4-BE49-F238E27FC236}">
                <a16:creationId xmlns:a16="http://schemas.microsoft.com/office/drawing/2014/main" id="{3E8808DC-7337-F19B-887F-35A12014F1BF}"/>
              </a:ext>
            </a:extLst>
          </p:cNvPr>
          <p:cNvPicPr>
            <a:picLocks noChangeAspect="1"/>
          </p:cNvPicPr>
          <p:nvPr/>
        </p:nvPicPr>
        <p:blipFill rotWithShape="1">
          <a:blip r:embed="rId2"/>
          <a:srcRect l="31546" r="150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22761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63832F-CA42-4583-8F2A-1F5F6F56D26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Training Log Details</a:t>
            </a:r>
          </a:p>
        </p:txBody>
      </p:sp>
      <p:pic>
        <p:nvPicPr>
          <p:cNvPr id="4" name="Content Placeholder 3">
            <a:extLst>
              <a:ext uri="{FF2B5EF4-FFF2-40B4-BE49-F238E27FC236}">
                <a16:creationId xmlns:a16="http://schemas.microsoft.com/office/drawing/2014/main" id="{CE690906-86E3-4256-9EF9-09D7663AB75C}"/>
              </a:ext>
            </a:extLst>
          </p:cNvPr>
          <p:cNvPicPr>
            <a:picLocks noChangeAspect="1"/>
          </p:cNvPicPr>
          <p:nvPr/>
        </p:nvPicPr>
        <p:blipFill>
          <a:blip r:embed="rId2"/>
          <a:stretch>
            <a:fillRect/>
          </a:stretch>
        </p:blipFill>
        <p:spPr>
          <a:xfrm>
            <a:off x="3597612" y="1199407"/>
            <a:ext cx="8497938" cy="4631377"/>
          </a:xfrm>
          <a:prstGeom prst="rect">
            <a:avLst/>
          </a:prstGeom>
        </p:spPr>
      </p:pic>
    </p:spTree>
    <p:extLst>
      <p:ext uri="{BB962C8B-B14F-4D97-AF65-F5344CB8AC3E}">
        <p14:creationId xmlns:p14="http://schemas.microsoft.com/office/powerpoint/2010/main" val="176065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3E90B7-0EDF-405B-AC8F-859CD1941E2F}"/>
              </a:ext>
            </a:extLst>
          </p:cNvPr>
          <p:cNvSpPr>
            <a:spLocks noGrp="1"/>
          </p:cNvSpPr>
          <p:nvPr>
            <p:ph type="title"/>
          </p:nvPr>
        </p:nvSpPr>
        <p:spPr>
          <a:xfrm>
            <a:off x="804672" y="640263"/>
            <a:ext cx="5157216" cy="1344975"/>
          </a:xfrm>
        </p:spPr>
        <p:txBody>
          <a:bodyPr vert="horz" lIns="91440" tIns="45720" rIns="91440" bIns="45720" rtlCol="0">
            <a:normAutofit/>
          </a:bodyPr>
          <a:lstStyle/>
          <a:p>
            <a:r>
              <a:rPr lang="en-US" sz="4000" kern="1200">
                <a:latin typeface="+mj-lt"/>
                <a:ea typeface="+mj-ea"/>
                <a:cs typeface="+mj-cs"/>
              </a:rPr>
              <a:t>Training Log</a:t>
            </a:r>
          </a:p>
        </p:txBody>
      </p:sp>
      <p:sp>
        <p:nvSpPr>
          <p:cNvPr id="19" name="Content Placeholder 18">
            <a:extLst>
              <a:ext uri="{FF2B5EF4-FFF2-40B4-BE49-F238E27FC236}">
                <a16:creationId xmlns:a16="http://schemas.microsoft.com/office/drawing/2014/main" id="{FC6E35F3-5947-2919-E2DD-42042B77A443}"/>
              </a:ext>
            </a:extLst>
          </p:cNvPr>
          <p:cNvSpPr>
            <a:spLocks noGrp="1"/>
          </p:cNvSpPr>
          <p:nvPr>
            <p:ph idx="1"/>
          </p:nvPr>
        </p:nvSpPr>
        <p:spPr>
          <a:xfrm>
            <a:off x="804672" y="2121763"/>
            <a:ext cx="5157216" cy="3773010"/>
          </a:xfrm>
        </p:spPr>
        <p:txBody>
          <a:bodyPr>
            <a:normAutofit/>
          </a:bodyPr>
          <a:lstStyle/>
          <a:p>
            <a:r>
              <a:rPr lang="en-US" sz="2000"/>
              <a:t>Training logs are important for all Service Dog handlers and/or volunteers to have</a:t>
            </a:r>
          </a:p>
          <a:p>
            <a:r>
              <a:rPr lang="en-US" sz="2000"/>
              <a:t>Reasons;</a:t>
            </a:r>
          </a:p>
          <a:p>
            <a:pPr lvl="1"/>
            <a:r>
              <a:rPr lang="en-US" sz="2000"/>
              <a:t>If training records are ever required in Court proceedings</a:t>
            </a:r>
          </a:p>
          <a:p>
            <a:pPr lvl="2"/>
            <a:r>
              <a:rPr lang="en-US"/>
              <a:t>AODA</a:t>
            </a:r>
          </a:p>
          <a:p>
            <a:pPr lvl="2"/>
            <a:r>
              <a:rPr lang="en-US"/>
              <a:t>Human Rights</a:t>
            </a:r>
          </a:p>
          <a:p>
            <a:pPr lvl="2"/>
            <a:r>
              <a:rPr lang="en-US"/>
              <a:t>Employment</a:t>
            </a:r>
          </a:p>
          <a:p>
            <a:pPr lvl="1"/>
            <a:r>
              <a:rPr lang="en-US" sz="2000"/>
              <a:t>Service Dog certification</a:t>
            </a:r>
          </a:p>
        </p:txBody>
      </p:sp>
      <p:pic>
        <p:nvPicPr>
          <p:cNvPr id="14" name="Content Placeholder 13">
            <a:extLst>
              <a:ext uri="{FF2B5EF4-FFF2-40B4-BE49-F238E27FC236}">
                <a16:creationId xmlns:a16="http://schemas.microsoft.com/office/drawing/2014/main" id="{7BC41C91-43EF-8AAA-BFED-ACA6A2168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642" y="869692"/>
            <a:ext cx="4736963" cy="4963166"/>
          </a:xfrm>
          <a:prstGeom prst="rect">
            <a:avLst/>
          </a:prstGeom>
        </p:spPr>
      </p:pic>
    </p:spTree>
    <p:extLst>
      <p:ext uri="{BB962C8B-B14F-4D97-AF65-F5344CB8AC3E}">
        <p14:creationId xmlns:p14="http://schemas.microsoft.com/office/powerpoint/2010/main" val="12216629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Content Placeholder 17" descr="A collage of a dog&#10;&#10;Description automatically generated with medium confidence">
            <a:extLst>
              <a:ext uri="{FF2B5EF4-FFF2-40B4-BE49-F238E27FC236}">
                <a16:creationId xmlns:a16="http://schemas.microsoft.com/office/drawing/2014/main" id="{32F1BA02-62EC-82F7-7DE5-EEB13ADE328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3574662" y="980036"/>
            <a:ext cx="3913457" cy="4696864"/>
          </a:xfrm>
          <a:prstGeom prst="rect">
            <a:avLst/>
          </a:prstGeom>
          <a:extLst>
            <a:ext uri="{909E8E84-426E-40DD-AFC4-6F175D3DCCD1}">
              <a14:hiddenFill xmlns:a14="http://schemas.microsoft.com/office/drawing/2010/main">
                <a:solidFill>
                  <a:srgbClr val="FFFFFF"/>
                </a:solidFill>
              </a14:hiddenFill>
            </a:ext>
          </a:extLst>
        </p:spPr>
      </p:pic>
      <p:pic>
        <p:nvPicPr>
          <p:cNvPr id="20" name="Content Placeholder 19" descr="A picture containing text, dog, different&#10;&#10;Description automatically generated">
            <a:extLst>
              <a:ext uri="{FF2B5EF4-FFF2-40B4-BE49-F238E27FC236}">
                <a16:creationId xmlns:a16="http://schemas.microsoft.com/office/drawing/2014/main" id="{A96A7104-2C9F-2938-EC09-48F2CD674C3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937047" y="980036"/>
            <a:ext cx="3728172" cy="4696864"/>
          </a:xfrm>
        </p:spPr>
      </p:pic>
      <p:sp>
        <p:nvSpPr>
          <p:cNvPr id="2" name="Title 1">
            <a:extLst>
              <a:ext uri="{FF2B5EF4-FFF2-40B4-BE49-F238E27FC236}">
                <a16:creationId xmlns:a16="http://schemas.microsoft.com/office/drawing/2014/main" id="{67CC7E14-8A41-498E-995D-3C8D22731174}"/>
              </a:ext>
            </a:extLst>
          </p:cNvPr>
          <p:cNvSpPr>
            <a:spLocks noGrp="1"/>
          </p:cNvSpPr>
          <p:nvPr>
            <p:ph type="title"/>
          </p:nvPr>
        </p:nvSpPr>
        <p:spPr>
          <a:xfrm>
            <a:off x="373380" y="2074362"/>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Training Log Information with Images</a:t>
            </a:r>
          </a:p>
        </p:txBody>
      </p:sp>
    </p:spTree>
    <p:extLst>
      <p:ext uri="{BB962C8B-B14F-4D97-AF65-F5344CB8AC3E}">
        <p14:creationId xmlns:p14="http://schemas.microsoft.com/office/powerpoint/2010/main" val="1299487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29">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D78155-64C0-47BA-A4ED-56F6AEB5F3B3}"/>
              </a:ext>
            </a:extLst>
          </p:cNvPr>
          <p:cNvSpPr>
            <a:spLocks noGrp="1"/>
          </p:cNvSpPr>
          <p:nvPr>
            <p:ph type="title"/>
          </p:nvPr>
        </p:nvSpPr>
        <p:spPr>
          <a:xfrm>
            <a:off x="804672" y="640080"/>
            <a:ext cx="3282696" cy="5257800"/>
          </a:xfrm>
        </p:spPr>
        <p:txBody>
          <a:bodyPr>
            <a:normAutofit/>
          </a:bodyPr>
          <a:lstStyle/>
          <a:p>
            <a:r>
              <a:rPr lang="en-US">
                <a:solidFill>
                  <a:schemeClr val="bg1"/>
                </a:solidFill>
              </a:rPr>
              <a:t>What is a Service Dog?</a:t>
            </a:r>
          </a:p>
        </p:txBody>
      </p:sp>
      <p:sp>
        <p:nvSpPr>
          <p:cNvPr id="3" name="Content Placeholder 2">
            <a:extLst>
              <a:ext uri="{FF2B5EF4-FFF2-40B4-BE49-F238E27FC236}">
                <a16:creationId xmlns:a16="http://schemas.microsoft.com/office/drawing/2014/main" id="{05506EC1-23AB-4FAD-AED9-CFDF9B2837D0}"/>
              </a:ext>
            </a:extLst>
          </p:cNvPr>
          <p:cNvSpPr>
            <a:spLocks noGrp="1"/>
          </p:cNvSpPr>
          <p:nvPr>
            <p:ph idx="1"/>
          </p:nvPr>
        </p:nvSpPr>
        <p:spPr>
          <a:xfrm>
            <a:off x="5362674" y="1012221"/>
            <a:ext cx="6024654" cy="5257800"/>
          </a:xfrm>
        </p:spPr>
        <p:txBody>
          <a:bodyPr anchor="ctr">
            <a:normAutofit/>
          </a:bodyPr>
          <a:lstStyle/>
          <a:p>
            <a:r>
              <a:rPr lang="en-US" sz="2000" dirty="0"/>
              <a:t>A service dog is “a dog that is individually trained to do work or perform tasks for a person with a disability.”</a:t>
            </a:r>
          </a:p>
          <a:p>
            <a:r>
              <a:rPr lang="en-US" sz="2000" dirty="0"/>
              <a:t>A service dog helps a person with a disability lead a more independent life.</a:t>
            </a:r>
          </a:p>
          <a:p>
            <a:r>
              <a:rPr lang="en-US" sz="2000" dirty="0"/>
              <a:t>Tasks could include;</a:t>
            </a:r>
          </a:p>
          <a:p>
            <a:pPr lvl="1"/>
            <a:r>
              <a:rPr lang="en-US" sz="1800" dirty="0"/>
              <a:t>Medical Alert</a:t>
            </a:r>
          </a:p>
          <a:p>
            <a:pPr lvl="1"/>
            <a:r>
              <a:rPr lang="en-US" sz="1800" dirty="0"/>
              <a:t>Picking up items off the floor</a:t>
            </a:r>
          </a:p>
          <a:p>
            <a:pPr lvl="1"/>
            <a:r>
              <a:rPr lang="en-US" sz="1800" dirty="0"/>
              <a:t>Mobility support</a:t>
            </a:r>
          </a:p>
          <a:p>
            <a:endParaRPr lang="en-US" sz="2400" dirty="0"/>
          </a:p>
          <a:p>
            <a:r>
              <a:rPr lang="en-US" sz="2400" i="1" dirty="0"/>
              <a:t>Service dogs are allowed in any public venue wherever the handler goes, with the exception of where food is processed and produced.</a:t>
            </a:r>
            <a:r>
              <a:rPr lang="en-CA" sz="2400" dirty="0"/>
              <a:t> </a:t>
            </a:r>
            <a:endParaRPr lang="en-US" sz="2400" dirty="0"/>
          </a:p>
          <a:p>
            <a:pPr lvl="1"/>
            <a:endParaRPr lang="en-US" dirty="0"/>
          </a:p>
          <a:p>
            <a:pPr lvl="1"/>
            <a:endParaRPr lang="en-US" dirty="0"/>
          </a:p>
        </p:txBody>
      </p:sp>
    </p:spTree>
    <p:extLst>
      <p:ext uri="{BB962C8B-B14F-4D97-AF65-F5344CB8AC3E}">
        <p14:creationId xmlns:p14="http://schemas.microsoft.com/office/powerpoint/2010/main" val="3893993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0E2AEF-4B9A-4866-A6A9-9503A847D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31A2ECE-B743-4E8A-A051-B4A491C1EF3D}"/>
              </a:ext>
            </a:extLst>
          </p:cNvPr>
          <p:cNvPicPr>
            <a:picLocks noChangeAspect="1"/>
          </p:cNvPicPr>
          <p:nvPr/>
        </p:nvPicPr>
        <p:blipFill>
          <a:blip r:embed="rId3"/>
          <a:stretch>
            <a:fillRect/>
          </a:stretch>
        </p:blipFill>
        <p:spPr>
          <a:xfrm>
            <a:off x="1044109" y="358840"/>
            <a:ext cx="9717398" cy="6170548"/>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2387237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A84EA-FF6F-433B-A492-485E0836454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Expense Report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A3F78F66-D42D-40D3-88BA-B866E32F1D7D}"/>
              </a:ext>
            </a:extLst>
          </p:cNvPr>
          <p:cNvPicPr>
            <a:picLocks noGrp="1" noChangeAspect="1"/>
          </p:cNvPicPr>
          <p:nvPr>
            <p:ph idx="1"/>
          </p:nvPr>
        </p:nvPicPr>
        <p:blipFill>
          <a:blip r:embed="rId2"/>
          <a:stretch>
            <a:fillRect/>
          </a:stretch>
        </p:blipFill>
        <p:spPr>
          <a:xfrm>
            <a:off x="750060" y="2427541"/>
            <a:ext cx="10636780" cy="3997637"/>
          </a:xfrm>
          <a:prstGeom prst="rect">
            <a:avLst/>
          </a:prstGeom>
        </p:spPr>
      </p:pic>
    </p:spTree>
    <p:extLst>
      <p:ext uri="{BB962C8B-B14F-4D97-AF65-F5344CB8AC3E}">
        <p14:creationId xmlns:p14="http://schemas.microsoft.com/office/powerpoint/2010/main" val="3065959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695413-B7CF-4A62-BC4D-DA7F45FBA3E8}"/>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Expense Report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9B812E9-FA20-493E-9A76-B4AF7D6223DC}"/>
              </a:ext>
            </a:extLst>
          </p:cNvPr>
          <p:cNvPicPr>
            <a:picLocks noGrp="1" noChangeAspect="1"/>
          </p:cNvPicPr>
          <p:nvPr>
            <p:ph idx="1"/>
          </p:nvPr>
        </p:nvPicPr>
        <p:blipFill>
          <a:blip r:embed="rId2"/>
          <a:stretch>
            <a:fillRect/>
          </a:stretch>
        </p:blipFill>
        <p:spPr>
          <a:xfrm>
            <a:off x="2187250" y="2427541"/>
            <a:ext cx="7762401" cy="3997637"/>
          </a:xfrm>
          <a:prstGeom prst="rect">
            <a:avLst/>
          </a:prstGeom>
        </p:spPr>
      </p:pic>
    </p:spTree>
    <p:extLst>
      <p:ext uri="{BB962C8B-B14F-4D97-AF65-F5344CB8AC3E}">
        <p14:creationId xmlns:p14="http://schemas.microsoft.com/office/powerpoint/2010/main" val="2404092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39D14-A3E9-4224-9F74-371ED2BE139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Expense Report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1150BBBE-0EB9-4A92-8749-E340E08D63E3}"/>
              </a:ext>
            </a:extLst>
          </p:cNvPr>
          <p:cNvPicPr>
            <a:picLocks noGrp="1" noChangeAspect="1"/>
          </p:cNvPicPr>
          <p:nvPr>
            <p:ph idx="1"/>
          </p:nvPr>
        </p:nvPicPr>
        <p:blipFill>
          <a:blip r:embed="rId2"/>
          <a:stretch>
            <a:fillRect/>
          </a:stretch>
        </p:blipFill>
        <p:spPr>
          <a:xfrm>
            <a:off x="1664993" y="2427541"/>
            <a:ext cx="8806915" cy="3997637"/>
          </a:xfrm>
          <a:prstGeom prst="rect">
            <a:avLst/>
          </a:prstGeom>
        </p:spPr>
      </p:pic>
    </p:spTree>
    <p:extLst>
      <p:ext uri="{BB962C8B-B14F-4D97-AF65-F5344CB8AC3E}">
        <p14:creationId xmlns:p14="http://schemas.microsoft.com/office/powerpoint/2010/main" val="350566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309B-41E3-4341-B02A-7F1EEBF411B6}"/>
              </a:ext>
            </a:extLst>
          </p:cNvPr>
          <p:cNvSpPr>
            <a:spLocks noGrp="1"/>
          </p:cNvSpPr>
          <p:nvPr>
            <p:ph type="title"/>
          </p:nvPr>
        </p:nvSpPr>
        <p:spPr>
          <a:xfrm>
            <a:off x="4965430" y="629268"/>
            <a:ext cx="6586491" cy="1286160"/>
          </a:xfrm>
        </p:spPr>
        <p:txBody>
          <a:bodyPr anchor="b">
            <a:normAutofit/>
          </a:bodyPr>
          <a:lstStyle/>
          <a:p>
            <a:r>
              <a:rPr lang="en-US" sz="4100" b="1"/>
              <a:t>App Sponsor/Advertisement Opportunities</a:t>
            </a:r>
            <a:endParaRPr lang="en-US" sz="4100"/>
          </a:p>
        </p:txBody>
      </p:sp>
      <p:graphicFrame>
        <p:nvGraphicFramePr>
          <p:cNvPr id="9" name="Content Placeholder 2">
            <a:extLst>
              <a:ext uri="{FF2B5EF4-FFF2-40B4-BE49-F238E27FC236}">
                <a16:creationId xmlns:a16="http://schemas.microsoft.com/office/drawing/2014/main" id="{70FCBDC1-1F53-0095-84CC-D55FB7F36C8C}"/>
              </a:ext>
            </a:extLst>
          </p:cNvPr>
          <p:cNvGraphicFramePr>
            <a:graphicFrameLocks noGrp="1"/>
          </p:cNvGraphicFramePr>
          <p:nvPr>
            <p:ph idx="1"/>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4" descr="Service dog tag">
            <a:extLst>
              <a:ext uri="{FF2B5EF4-FFF2-40B4-BE49-F238E27FC236}">
                <a16:creationId xmlns:a16="http://schemas.microsoft.com/office/drawing/2014/main" id="{0B7AB54C-3D90-AFAD-313A-86A65C74C0C5}"/>
              </a:ext>
            </a:extLst>
          </p:cNvPr>
          <p:cNvPicPr>
            <a:picLocks noChangeAspect="1"/>
          </p:cNvPicPr>
          <p:nvPr/>
        </p:nvPicPr>
        <p:blipFill rotWithShape="1">
          <a:blip r:embed="rId7"/>
          <a:srcRect l="20041" r="34839" b="-1"/>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B5A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387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317F-6520-4FC0-89BD-E83A1D0E4A7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AD7F6A4-9171-44A5-8752-E9071DE43786}"/>
              </a:ext>
            </a:extLst>
          </p:cNvPr>
          <p:cNvPicPr>
            <a:picLocks noGrp="1" noChangeAspect="1"/>
          </p:cNvPicPr>
          <p:nvPr>
            <p:ph idx="1"/>
          </p:nvPr>
        </p:nvPicPr>
        <p:blipFill>
          <a:blip r:embed="rId2"/>
          <a:stretch>
            <a:fillRect/>
          </a:stretch>
        </p:blipFill>
        <p:spPr>
          <a:xfrm>
            <a:off x="1741714" y="3890764"/>
            <a:ext cx="9083223" cy="2931926"/>
          </a:xfrm>
          <a:prstGeom prst="rect">
            <a:avLst/>
          </a:prstGeom>
        </p:spPr>
      </p:pic>
      <p:pic>
        <p:nvPicPr>
          <p:cNvPr id="5" name="Picture 4">
            <a:extLst>
              <a:ext uri="{FF2B5EF4-FFF2-40B4-BE49-F238E27FC236}">
                <a16:creationId xmlns:a16="http://schemas.microsoft.com/office/drawing/2014/main" id="{6300DF28-6912-4443-8195-B8DF424DF2B8}"/>
              </a:ext>
            </a:extLst>
          </p:cNvPr>
          <p:cNvPicPr>
            <a:picLocks noChangeAspect="1"/>
          </p:cNvPicPr>
          <p:nvPr/>
        </p:nvPicPr>
        <p:blipFill>
          <a:blip r:embed="rId3"/>
          <a:stretch>
            <a:fillRect/>
          </a:stretch>
        </p:blipFill>
        <p:spPr>
          <a:xfrm>
            <a:off x="1741714" y="35310"/>
            <a:ext cx="8708572" cy="3622473"/>
          </a:xfrm>
          <a:prstGeom prst="rect">
            <a:avLst/>
          </a:prstGeom>
        </p:spPr>
      </p:pic>
    </p:spTree>
    <p:extLst>
      <p:ext uri="{BB962C8B-B14F-4D97-AF65-F5344CB8AC3E}">
        <p14:creationId xmlns:p14="http://schemas.microsoft.com/office/powerpoint/2010/main" val="3616879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F3CD-0D93-EDC6-62FC-D299196A36D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Questions?</a:t>
            </a:r>
          </a:p>
        </p:txBody>
      </p:sp>
      <p:sp>
        <p:nvSpPr>
          <p:cNvPr id="3" name="Text Placeholder 2">
            <a:extLst>
              <a:ext uri="{FF2B5EF4-FFF2-40B4-BE49-F238E27FC236}">
                <a16:creationId xmlns:a16="http://schemas.microsoft.com/office/drawing/2014/main" id="{9BC5ABF2-ED9A-CA55-137D-0B45109B090B}"/>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a:solidFill>
                <a:schemeClr val="tx1"/>
              </a:solidFill>
            </a:endParaRPr>
          </a:p>
        </p:txBody>
      </p:sp>
      <p:sp>
        <p:nvSpPr>
          <p:cNvPr id="11"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4" descr="3D black question marks with one yellow question mark">
            <a:extLst>
              <a:ext uri="{FF2B5EF4-FFF2-40B4-BE49-F238E27FC236}">
                <a16:creationId xmlns:a16="http://schemas.microsoft.com/office/drawing/2014/main" id="{6816F864-1266-5BE2-73C1-B3155B771406}"/>
              </a:ext>
            </a:extLst>
          </p:cNvPr>
          <p:cNvPicPr>
            <a:picLocks noChangeAspect="1"/>
          </p:cNvPicPr>
          <p:nvPr/>
        </p:nvPicPr>
        <p:blipFill rotWithShape="1">
          <a:blip r:embed="rId2"/>
          <a:srcRect l="42730" r="1986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6374396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og with its mouth open&#10;&#10;Description automatically generated with medium confidence">
            <a:extLst>
              <a:ext uri="{FF2B5EF4-FFF2-40B4-BE49-F238E27FC236}">
                <a16:creationId xmlns:a16="http://schemas.microsoft.com/office/drawing/2014/main" id="{0D1F25A5-ABB9-6410-2CBA-4D50FF173C3B}"/>
              </a:ext>
            </a:extLst>
          </p:cNvPr>
          <p:cNvPicPr>
            <a:picLocks noChangeAspect="1"/>
          </p:cNvPicPr>
          <p:nvPr/>
        </p:nvPicPr>
        <p:blipFill rotWithShape="1">
          <a:blip r:embed="rId3">
            <a:extLst>
              <a:ext uri="{28A0092B-C50C-407E-A947-70E740481C1C}">
                <a14:useLocalDpi xmlns:a14="http://schemas.microsoft.com/office/drawing/2010/main" val="0"/>
              </a:ext>
            </a:extLst>
          </a:blip>
          <a:srcRect l="8717" r="13505"/>
          <a:stretch/>
        </p:blipFill>
        <p:spPr>
          <a:xfrm rot="5400000">
            <a:off x="543983" y="742950"/>
            <a:ext cx="5571066" cy="5372099"/>
          </a:xfrm>
          <a:prstGeom prst="rect">
            <a:avLst/>
          </a:prstGeom>
        </p:spPr>
      </p:pic>
      <p:pic>
        <p:nvPicPr>
          <p:cNvPr id="7" name="Picture 6" descr="A picture containing indoor, dog&#10;&#10;Description automatically generated">
            <a:extLst>
              <a:ext uri="{FF2B5EF4-FFF2-40B4-BE49-F238E27FC236}">
                <a16:creationId xmlns:a16="http://schemas.microsoft.com/office/drawing/2014/main" id="{ABBA0A02-3FC7-2C0B-F4B6-308FA1B8245B}"/>
              </a:ext>
            </a:extLst>
          </p:cNvPr>
          <p:cNvPicPr>
            <a:picLocks noChangeAspect="1"/>
          </p:cNvPicPr>
          <p:nvPr/>
        </p:nvPicPr>
        <p:blipFill rotWithShape="1">
          <a:blip r:embed="rId4">
            <a:extLst>
              <a:ext uri="{28A0092B-C50C-407E-A947-70E740481C1C}">
                <a14:useLocalDpi xmlns:a14="http://schemas.microsoft.com/office/drawing/2010/main" val="0"/>
              </a:ext>
            </a:extLst>
          </a:blip>
          <a:srcRect l="8361" r="13862"/>
          <a:stretch/>
        </p:blipFill>
        <p:spPr>
          <a:xfrm rot="5400000">
            <a:off x="6076949" y="742950"/>
            <a:ext cx="5571066" cy="5372100"/>
          </a:xfrm>
          <a:prstGeom prst="rect">
            <a:avLst/>
          </a:prstGeom>
        </p:spPr>
      </p:pic>
      <p:sp>
        <p:nvSpPr>
          <p:cNvPr id="5" name="AutoShape 4">
            <a:extLst>
              <a:ext uri="{FF2B5EF4-FFF2-40B4-BE49-F238E27FC236}">
                <a16:creationId xmlns:a16="http://schemas.microsoft.com/office/drawing/2014/main" id="{06FE7E84-2DB2-BC6D-83D7-B27A771DA51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1139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08EFD-8139-2233-2931-465B5B3385C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Public Access</a:t>
            </a:r>
          </a:p>
        </p:txBody>
      </p:sp>
      <p:pic>
        <p:nvPicPr>
          <p:cNvPr id="7" name="Picture 6" descr="A picture containing text, dog, indoor, yellow&#10;&#10;Description automatically generated">
            <a:extLst>
              <a:ext uri="{FF2B5EF4-FFF2-40B4-BE49-F238E27FC236}">
                <a16:creationId xmlns:a16="http://schemas.microsoft.com/office/drawing/2014/main" id="{6936B5C6-0C25-A5D3-5F3A-CA5DF42A34B2}"/>
              </a:ext>
            </a:extLst>
          </p:cNvPr>
          <p:cNvPicPr>
            <a:picLocks noChangeAspect="1"/>
          </p:cNvPicPr>
          <p:nvPr/>
        </p:nvPicPr>
        <p:blipFill rotWithShape="1">
          <a:blip r:embed="rId3">
            <a:extLst>
              <a:ext uri="{28A0092B-C50C-407E-A947-70E740481C1C}">
                <a14:useLocalDpi xmlns:a14="http://schemas.microsoft.com/office/drawing/2010/main" val="0"/>
              </a:ext>
            </a:extLst>
          </a:blip>
          <a:srcRect t="7371" r="1" b="7373"/>
          <a:stretch/>
        </p:blipFill>
        <p:spPr>
          <a:xfrm rot="5400000">
            <a:off x="34026" y="1028451"/>
            <a:ext cx="3997637" cy="2556196"/>
          </a:xfrm>
          <a:prstGeom prst="rect">
            <a:avLst/>
          </a:prstGeom>
        </p:spPr>
      </p:pic>
      <p:pic>
        <p:nvPicPr>
          <p:cNvPr id="5" name="Content Placeholder 4" descr="A picture containing dog, indoor&#10;&#10;Description automatically generated">
            <a:extLst>
              <a:ext uri="{FF2B5EF4-FFF2-40B4-BE49-F238E27FC236}">
                <a16:creationId xmlns:a16="http://schemas.microsoft.com/office/drawing/2014/main" id="{FA18C1D6-83B3-DD97-FD7E-7C58887FF785}"/>
              </a:ext>
            </a:extLst>
          </p:cNvPr>
          <p:cNvPicPr>
            <a:picLocks noChangeAspect="1"/>
          </p:cNvPicPr>
          <p:nvPr/>
        </p:nvPicPr>
        <p:blipFill rotWithShape="1">
          <a:blip r:embed="rId4">
            <a:extLst>
              <a:ext uri="{28A0092B-C50C-407E-A947-70E740481C1C}">
                <a14:useLocalDpi xmlns:a14="http://schemas.microsoft.com/office/drawing/2010/main" val="0"/>
              </a:ext>
            </a:extLst>
          </a:blip>
          <a:srcRect r="1" b="14744"/>
          <a:stretch/>
        </p:blipFill>
        <p:spPr>
          <a:xfrm rot="5400000">
            <a:off x="4103572" y="1028452"/>
            <a:ext cx="3997637" cy="2556194"/>
          </a:xfrm>
          <a:prstGeom prst="rect">
            <a:avLst/>
          </a:prstGeom>
        </p:spPr>
      </p:pic>
      <p:cxnSp>
        <p:nvCxnSpPr>
          <p:cNvPr id="49" name="Straight Connector 4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dog sitting in front of a tv&#10;&#10;Description automatically generated with medium confidence">
            <a:extLst>
              <a:ext uri="{FF2B5EF4-FFF2-40B4-BE49-F238E27FC236}">
                <a16:creationId xmlns:a16="http://schemas.microsoft.com/office/drawing/2014/main" id="{CCB6C145-1678-A518-085B-58C48AE8A64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662569" y="330045"/>
            <a:ext cx="2998227" cy="3997637"/>
          </a:xfrm>
          <a:prstGeom prst="rect">
            <a:avLst/>
          </a:prstGeom>
        </p:spPr>
      </p:pic>
      <p:cxnSp>
        <p:nvCxnSpPr>
          <p:cNvPr id="51" name="Straight Connector 5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65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g on the couch">
            <a:extLst>
              <a:ext uri="{FF2B5EF4-FFF2-40B4-BE49-F238E27FC236}">
                <a16:creationId xmlns:a16="http://schemas.microsoft.com/office/drawing/2014/main" id="{D57CF2D2-F83A-4AD3-EE83-0438E9E28638}"/>
              </a:ext>
            </a:extLst>
          </p:cNvPr>
          <p:cNvPicPr>
            <a:picLocks noChangeAspect="1"/>
          </p:cNvPicPr>
          <p:nvPr/>
        </p:nvPicPr>
        <p:blipFill rotWithShape="1">
          <a:blip r:embed="rId2"/>
          <a:srcRect l="16914" t="8504" r="15142" b="2"/>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9888AD-E00F-AEDD-7F1C-9181D1AFA2C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Service Dog Handler App</a:t>
            </a:r>
          </a:p>
        </p:txBody>
      </p:sp>
      <p:sp>
        <p:nvSpPr>
          <p:cNvPr id="3" name="Text Placeholder 2">
            <a:extLst>
              <a:ext uri="{FF2B5EF4-FFF2-40B4-BE49-F238E27FC236}">
                <a16:creationId xmlns:a16="http://schemas.microsoft.com/office/drawing/2014/main" id="{4C062771-458C-C157-0E50-CBFDE3E29CC8}"/>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dirty="0">
                <a:solidFill>
                  <a:schemeClr val="tx1"/>
                </a:solidFill>
              </a:rPr>
              <a:t>What is the purpose?</a:t>
            </a:r>
          </a:p>
          <a:p>
            <a:r>
              <a:rPr lang="en-US" dirty="0">
                <a:solidFill>
                  <a:schemeClr val="tx1"/>
                </a:solidFill>
              </a:rPr>
              <a:t>Are there not lots of dog training apps already?</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2793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6F6C412-6010-BEF1-9A90-E059C218799B}"/>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Purpose of this app?</a:t>
            </a:r>
          </a:p>
        </p:txBody>
      </p:sp>
      <p:graphicFrame>
        <p:nvGraphicFramePr>
          <p:cNvPr id="15" name="Text Placeholder 5">
            <a:extLst>
              <a:ext uri="{FF2B5EF4-FFF2-40B4-BE49-F238E27FC236}">
                <a16:creationId xmlns:a16="http://schemas.microsoft.com/office/drawing/2014/main" id="{D91A983D-BD48-195A-F0C5-BB3913F69B41}"/>
              </a:ext>
            </a:extLst>
          </p:cNvPr>
          <p:cNvGraphicFramePr>
            <a:graphicFrameLocks noGrp="1"/>
          </p:cNvGraphicFramePr>
          <p:nvPr>
            <p:ph idx="1"/>
            <p:extLst>
              <p:ext uri="{D42A27DB-BD31-4B8C-83A1-F6EECF244321}">
                <p14:modId xmlns:p14="http://schemas.microsoft.com/office/powerpoint/2010/main" val="238195576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6107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D26A7-427A-4691-A838-D18C7819C09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Not a Training App</a:t>
            </a:r>
          </a:p>
        </p:txBody>
      </p:sp>
      <p:pic>
        <p:nvPicPr>
          <p:cNvPr id="4" name="Content Placeholder 3">
            <a:extLst>
              <a:ext uri="{FF2B5EF4-FFF2-40B4-BE49-F238E27FC236}">
                <a16:creationId xmlns:a16="http://schemas.microsoft.com/office/drawing/2014/main" id="{C5B26CD7-73A9-4798-8FD9-B4550494D858}"/>
              </a:ext>
            </a:extLst>
          </p:cNvPr>
          <p:cNvPicPr>
            <a:picLocks noGrp="1" noChangeAspect="1"/>
          </p:cNvPicPr>
          <p:nvPr>
            <p:ph idx="1"/>
          </p:nvPr>
        </p:nvPicPr>
        <p:blipFill>
          <a:blip r:embed="rId3"/>
          <a:stretch>
            <a:fillRect/>
          </a:stretch>
        </p:blipFill>
        <p:spPr>
          <a:xfrm>
            <a:off x="4258783" y="760022"/>
            <a:ext cx="7795082" cy="5320144"/>
          </a:xfrm>
          <a:prstGeom prst="rect">
            <a:avLst/>
          </a:prstGeom>
        </p:spPr>
      </p:pic>
    </p:spTree>
    <p:extLst>
      <p:ext uri="{BB962C8B-B14F-4D97-AF65-F5344CB8AC3E}">
        <p14:creationId xmlns:p14="http://schemas.microsoft.com/office/powerpoint/2010/main" val="395211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61E32B1-0EA6-4C17-B32B-8ADEB7BC5BE3}"/>
              </a:ext>
            </a:extLst>
          </p:cNvPr>
          <p:cNvPicPr>
            <a:picLocks noChangeAspect="1"/>
          </p:cNvPicPr>
          <p:nvPr/>
        </p:nvPicPr>
        <p:blipFill>
          <a:blip r:embed="rId3"/>
          <a:stretch>
            <a:fillRect/>
          </a:stretch>
        </p:blipFill>
        <p:spPr>
          <a:xfrm>
            <a:off x="2084490" y="595759"/>
            <a:ext cx="9630498" cy="5897880"/>
          </a:xfrm>
          <a:prstGeom prst="rect">
            <a:avLst/>
          </a:prstGeom>
        </p:spPr>
      </p:pic>
    </p:spTree>
    <p:extLst>
      <p:ext uri="{BB962C8B-B14F-4D97-AF65-F5344CB8AC3E}">
        <p14:creationId xmlns:p14="http://schemas.microsoft.com/office/powerpoint/2010/main" val="370213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71C95BE9-51A8-0754-1196-969694606464}"/>
              </a:ext>
            </a:extLst>
          </p:cNvPr>
          <p:cNvGraphicFramePr>
            <a:graphicFrameLocks noGrp="1"/>
          </p:cNvGraphicFramePr>
          <p:nvPr>
            <p:ph idx="1"/>
            <p:extLst>
              <p:ext uri="{D42A27DB-BD31-4B8C-83A1-F6EECF244321}">
                <p14:modId xmlns:p14="http://schemas.microsoft.com/office/powerpoint/2010/main" val="1535499258"/>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82147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12734</TotalTime>
  <Words>1232</Words>
  <Application>Microsoft Macintosh PowerPoint</Application>
  <PresentationFormat>Widescreen</PresentationFormat>
  <Paragraphs>168</Paragraphs>
  <Slides>26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Service Dog Handler App</vt:lpstr>
      <vt:lpstr>What is a Service Dog?</vt:lpstr>
      <vt:lpstr>PowerPoint Presentation</vt:lpstr>
      <vt:lpstr>Public Access</vt:lpstr>
      <vt:lpstr>Service Dog Handler App</vt:lpstr>
      <vt:lpstr>Purpose of this app?</vt:lpstr>
      <vt:lpstr>Not a Training App</vt:lpstr>
      <vt:lpstr>PowerPoint Presentation</vt:lpstr>
      <vt:lpstr>PowerPoint Presentation</vt:lpstr>
      <vt:lpstr>Pet Insurance Options</vt:lpstr>
      <vt:lpstr>PowerPoint Presentation</vt:lpstr>
      <vt:lpstr>Businesses &amp; Services (subcategories)</vt:lpstr>
      <vt:lpstr>PowerPoint Presentation</vt:lpstr>
      <vt:lpstr>Company Examples</vt:lpstr>
      <vt:lpstr>PowerPoint Presentation</vt:lpstr>
      <vt:lpstr>Key Features of the App</vt:lpstr>
      <vt:lpstr>Training Log Details</vt:lpstr>
      <vt:lpstr>Training Log</vt:lpstr>
      <vt:lpstr>Training Log Information with Images</vt:lpstr>
      <vt:lpstr>PowerPoint Presentation</vt:lpstr>
      <vt:lpstr>Expense Report</vt:lpstr>
      <vt:lpstr>Expense Report</vt:lpstr>
      <vt:lpstr>Expense Report</vt:lpstr>
      <vt:lpstr>App Sponsor/Advertisement Opportunities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SCANDLAN, PETER</dc:creator>
  <cp:lastModifiedBy>marcia scanlan</cp:lastModifiedBy>
  <cp:revision>29</cp:revision>
  <dcterms:created xsi:type="dcterms:W3CDTF">2022-08-15T16:30:36Z</dcterms:created>
  <dcterms:modified xsi:type="dcterms:W3CDTF">2022-08-29T15:48:57Z</dcterms:modified>
</cp:coreProperties>
</file>